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64A86-FFF7-4C10-8FF1-3646A070CFB4}" v="3" dt="2024-05-02T11:28:35.0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59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80464A86-FFF7-4C10-8FF1-3646A070CFB4}"/>
    <pc:docChg chg="custSel modSld">
      <pc:chgData name="Ma. Karla Cabentoy EXT" userId="bc31b609-5f5f-4b3b-b9e5-2f0b289b8a14" providerId="ADAL" clId="{80464A86-FFF7-4C10-8FF1-3646A070CFB4}" dt="2024-05-02T11:28:55.132" v="46" actId="1076"/>
      <pc:docMkLst>
        <pc:docMk/>
      </pc:docMkLst>
      <pc:sldChg chg="addSp delSp modSp mod">
        <pc:chgData name="Ma. Karla Cabentoy EXT" userId="bc31b609-5f5f-4b3b-b9e5-2f0b289b8a14" providerId="ADAL" clId="{80464A86-FFF7-4C10-8FF1-3646A070CFB4}" dt="2024-05-02T11:28:55.132" v="46" actId="1076"/>
        <pc:sldMkLst>
          <pc:docMk/>
          <pc:sldMk cId="0" sldId="256"/>
        </pc:sldMkLst>
        <pc:spChg chg="mod">
          <ac:chgData name="Ma. Karla Cabentoy EXT" userId="bc31b609-5f5f-4b3b-b9e5-2f0b289b8a14" providerId="ADAL" clId="{80464A86-FFF7-4C10-8FF1-3646A070CFB4}" dt="2024-05-02T11:19:49.321" v="19" actId="20577"/>
          <ac:spMkLst>
            <pc:docMk/>
            <pc:sldMk cId="0" sldId="256"/>
            <ac:spMk id="54" creationId="{00000000-0000-0000-0000-000000000000}"/>
          </ac:spMkLst>
        </pc:spChg>
        <pc:picChg chg="add del mod">
          <ac:chgData name="Ma. Karla Cabentoy EXT" userId="bc31b609-5f5f-4b3b-b9e5-2f0b289b8a14" providerId="ADAL" clId="{80464A86-FFF7-4C10-8FF1-3646A070CFB4}" dt="2024-05-02T11:24:23.881" v="30" actId="478"/>
          <ac:picMkLst>
            <pc:docMk/>
            <pc:sldMk cId="0" sldId="256"/>
            <ac:picMk id="7" creationId="{28DC4DAA-C027-6BD2-32D1-2B0DB7A0C016}"/>
          </ac:picMkLst>
        </pc:picChg>
        <pc:picChg chg="add del mod">
          <ac:chgData name="Ma. Karla Cabentoy EXT" userId="bc31b609-5f5f-4b3b-b9e5-2f0b289b8a14" providerId="ADAL" clId="{80464A86-FFF7-4C10-8FF1-3646A070CFB4}" dt="2024-05-02T11:28:17.095" v="39" actId="478"/>
          <ac:picMkLst>
            <pc:docMk/>
            <pc:sldMk cId="0" sldId="256"/>
            <ac:picMk id="9" creationId="{2C8F6023-8832-03A6-90AC-64E9D7939B07}"/>
          </ac:picMkLst>
        </pc:picChg>
        <pc:picChg chg="add mod">
          <ac:chgData name="Ma. Karla Cabentoy EXT" userId="bc31b609-5f5f-4b3b-b9e5-2f0b289b8a14" providerId="ADAL" clId="{80464A86-FFF7-4C10-8FF1-3646A070CFB4}" dt="2024-05-02T11:28:55.132" v="46" actId="1076"/>
          <ac:picMkLst>
            <pc:docMk/>
            <pc:sldMk cId="0" sldId="256"/>
            <ac:picMk id="11" creationId="{798F1DE8-9227-AEC8-E24A-73BAAF5228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2262830/00100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02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05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160x200 - BG Plain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EBDBS160200C10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C6DCCB7-716F-4D2D-9474-8741DBB12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11" name="Picture 10" descr="A bar code with numbers&#10;&#10;Description automatically generated">
            <a:extLst>
              <a:ext uri="{FF2B5EF4-FFF2-40B4-BE49-F238E27FC236}">
                <a16:creationId xmlns:a16="http://schemas.microsoft.com/office/drawing/2014/main" id="{798F1DE8-9227-AEC8-E24A-73BAAF522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1" y="256385"/>
            <a:ext cx="2240280" cy="41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56</cp:revision>
  <dcterms:created xsi:type="dcterms:W3CDTF">2024-01-03T11:07:00Z</dcterms:created>
  <dcterms:modified xsi:type="dcterms:W3CDTF">2024-05-02T11:28:55Z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