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8D262-6162-C835-00EA-F61525C31BE3}" v="12" dt="2024-04-19T01:25:51.671"/>
    <p1510:client id="{C69DA0BE-5962-E54C-E874-E1AD51800051}" v="34" dt="2024-04-19T01:40:51.446"/>
    <p1510:client id="{E4C10384-696E-4FAB-A15F-38FCC2A16D1C}" v="16" dt="2024-04-19T02:29:12.1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E4C10384-696E-4FAB-A15F-38FCC2A16D1C}"/>
    <pc:docChg chg="custSel modSld">
      <pc:chgData name="Ma. Karla Cabentoy EXT" userId="bc31b609-5f5f-4b3b-b9e5-2f0b289b8a14" providerId="ADAL" clId="{E4C10384-696E-4FAB-A15F-38FCC2A16D1C}" dt="2024-04-19T02:29:53.585" v="27" actId="1076"/>
      <pc:docMkLst>
        <pc:docMk/>
      </pc:docMkLst>
      <pc:sldChg chg="addSp delSp modSp mod">
        <pc:chgData name="Ma. Karla Cabentoy EXT" userId="bc31b609-5f5f-4b3b-b9e5-2f0b289b8a14" providerId="ADAL" clId="{E4C10384-696E-4FAB-A15F-38FCC2A16D1C}" dt="2024-04-19T02:29:53.585" v="27" actId="1076"/>
        <pc:sldMkLst>
          <pc:docMk/>
          <pc:sldMk cId="0" sldId="256"/>
        </pc:sldMkLst>
        <pc:spChg chg="mod">
          <ac:chgData name="Ma. Karla Cabentoy EXT" userId="bc31b609-5f5f-4b3b-b9e5-2f0b289b8a14" providerId="ADAL" clId="{E4C10384-696E-4FAB-A15F-38FCC2A16D1C}" dt="2024-04-19T01:41:20.437" v="0" actId="108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E4C10384-696E-4FAB-A15F-38FCC2A16D1C}" dt="2024-04-19T02:29:53.585" v="27" actId="1076"/>
          <ac:picMkLst>
            <pc:docMk/>
            <pc:sldMk cId="0" sldId="256"/>
            <ac:picMk id="7" creationId="{9F6EA35D-5ED7-8BB9-A13E-3A3B5C3FD663}"/>
          </ac:picMkLst>
        </pc:picChg>
        <pc:picChg chg="add del mod">
          <ac:chgData name="Ma. Karla Cabentoy EXT" userId="bc31b609-5f5f-4b3b-b9e5-2f0b289b8a14" providerId="ADAL" clId="{E4C10384-696E-4FAB-A15F-38FCC2A16D1C}" dt="2024-04-19T02:27:55.830" v="15" actId="478"/>
          <ac:picMkLst>
            <pc:docMk/>
            <pc:sldMk cId="0" sldId="256"/>
            <ac:picMk id="8" creationId="{E02C3175-F589-40FA-01C3-0C7707CA915B}"/>
          </ac:picMkLst>
        </pc:picChg>
      </pc:sldChg>
    </pc:docChg>
  </pc:docChgLst>
  <pc:docChgLst>
    <pc:chgData name="Ma. Karla Cabentoy EXT" userId="S::ma.karla.cabentoy@emma-sleep.com::bc31b609-5f5f-4b3b-b9e5-2f0b289b8a14" providerId="AD" clId="Web-{5478D262-6162-C835-00EA-F61525C31BE3}"/>
    <pc:docChg chg="modSld">
      <pc:chgData name="Ma. Karla Cabentoy EXT" userId="S::ma.karla.cabentoy@emma-sleep.com::bc31b609-5f5f-4b3b-b9e5-2f0b289b8a14" providerId="AD" clId="Web-{5478D262-6162-C835-00EA-F61525C31BE3}" dt="2024-04-19T01:25:51.671" v="5" actId="20577"/>
      <pc:docMkLst>
        <pc:docMk/>
      </pc:docMkLst>
      <pc:sldChg chg="modSp">
        <pc:chgData name="Ma. Karla Cabentoy EXT" userId="S::ma.karla.cabentoy@emma-sleep.com::bc31b609-5f5f-4b3b-b9e5-2f0b289b8a14" providerId="AD" clId="Web-{5478D262-6162-C835-00EA-F61525C31BE3}" dt="2024-04-19T01:25:51.671" v="5" actId="20577"/>
        <pc:sldMkLst>
          <pc:docMk/>
          <pc:sldMk cId="0" sldId="256"/>
        </pc:sldMkLst>
        <pc:spChg chg="mod">
          <ac:chgData name="Ma. Karla Cabentoy EXT" userId="S::ma.karla.cabentoy@emma-sleep.com::bc31b609-5f5f-4b3b-b9e5-2f0b289b8a14" providerId="AD" clId="Web-{5478D262-6162-C835-00EA-F61525C31BE3}" dt="2024-04-19T01:25:51.671" v="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Ma. Karla Cabentoy EXT" userId="S::ma.karla.cabentoy@emma-sleep.com::bc31b609-5f5f-4b3b-b9e5-2f0b289b8a14" providerId="AD" clId="Web-{C69DA0BE-5962-E54C-E874-E1AD51800051}"/>
    <pc:docChg chg="modSld">
      <pc:chgData name="Ma. Karla Cabentoy EXT" userId="S::ma.karla.cabentoy@emma-sleep.com::bc31b609-5f5f-4b3b-b9e5-2f0b289b8a14" providerId="AD" clId="Web-{C69DA0BE-5962-E54C-E874-E1AD51800051}" dt="2024-04-19T01:40:51.446" v="16"/>
      <pc:docMkLst>
        <pc:docMk/>
      </pc:docMkLst>
      <pc:sldChg chg="delSp modSp">
        <pc:chgData name="Ma. Karla Cabentoy EXT" userId="S::ma.karla.cabentoy@emma-sleep.com::bc31b609-5f5f-4b3b-b9e5-2f0b289b8a14" providerId="AD" clId="Web-{C69DA0BE-5962-E54C-E874-E1AD51800051}" dt="2024-04-19T01:40:51.446" v="16"/>
        <pc:sldMkLst>
          <pc:docMk/>
          <pc:sldMk cId="0" sldId="256"/>
        </pc:sldMkLst>
        <pc:spChg chg="mod">
          <ac:chgData name="Ma. Karla Cabentoy EXT" userId="S::ma.karla.cabentoy@emma-sleep.com::bc31b609-5f5f-4b3b-b9e5-2f0b289b8a14" providerId="AD" clId="Web-{C69DA0BE-5962-E54C-E874-E1AD51800051}" dt="2024-04-19T01:40:49.477" v="15" actId="20577"/>
          <ac:spMkLst>
            <pc:docMk/>
            <pc:sldMk cId="0" sldId="256"/>
            <ac:spMk id="54" creationId="{00000000-0000-0000-0000-000000000000}"/>
          </ac:spMkLst>
        </pc:spChg>
        <pc:picChg chg="del">
          <ac:chgData name="Ma. Karla Cabentoy EXT" userId="S::ma.karla.cabentoy@emma-sleep.com::bc31b609-5f5f-4b3b-b9e5-2f0b289b8a14" providerId="AD" clId="Web-{C69DA0BE-5962-E54C-E874-E1AD51800051}" dt="2024-04-19T01:40:51.446" v="16"/>
          <ac:picMkLst>
            <pc:docMk/>
            <pc:sldMk cId="0" sldId="256"/>
            <ac:picMk id="7" creationId="{F35205AE-D2FE-64F8-CF28-179A5D898EB4}"/>
          </ac:picMkLst>
        </pc:picChg>
      </pc:sldChg>
    </pc:docChg>
  </pc:docChgLst>
  <pc:docChgLst>
    <pc:chgData name="Ma. Karla Cabentoy EXT" userId="bc31b609-5f5f-4b3b-b9e5-2f0b289b8a14" providerId="ADAL" clId="{27BD1DE1-EED9-4681-9E01-BBCECD56D686}"/>
    <pc:docChg chg="modSld">
      <pc:chgData name="Ma. Karla Cabentoy EXT" userId="bc31b609-5f5f-4b3b-b9e5-2f0b289b8a14" providerId="ADAL" clId="{27BD1DE1-EED9-4681-9E01-BBCECD56D686}" dt="2024-03-19T02:12:54.026" v="27" actId="1076"/>
      <pc:docMkLst>
        <pc:docMk/>
      </pc:docMkLst>
      <pc:sldChg chg="addSp modSp mod">
        <pc:chgData name="Ma. Karla Cabentoy EXT" userId="bc31b609-5f5f-4b3b-b9e5-2f0b289b8a14" providerId="ADAL" clId="{27BD1DE1-EED9-4681-9E01-BBCECD56D686}" dt="2024-03-19T02:12:54.026" v="27" actId="1076"/>
        <pc:sldMkLst>
          <pc:docMk/>
          <pc:sldMk cId="0" sldId="256"/>
        </pc:sldMkLst>
        <pc:spChg chg="mod">
          <ac:chgData name="Ma. Karla Cabentoy EXT" userId="bc31b609-5f5f-4b3b-b9e5-2f0b289b8a14" providerId="ADAL" clId="{27BD1DE1-EED9-4681-9E01-BBCECD56D686}" dt="2024-03-19T02:11:48.800" v="22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27BD1DE1-EED9-4681-9E01-BBCECD56D686}" dt="2024-03-19T02:12:54.026" v="27" actId="1076"/>
          <ac:picMkLst>
            <pc:docMk/>
            <pc:sldMk cId="0" sldId="256"/>
            <ac:picMk id="7" creationId="{F35205AE-D2FE-64F8-CF28-179A5D898E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/>
              <a:t>22,8</a:t>
            </a:r>
            <a:r>
              <a:rPr spc="-15"/>
              <a:t>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>
                <a:latin typeface="Arial MT"/>
                <a:cs typeface="Arial MT"/>
              </a:rPr>
              <a:t>1</a:t>
            </a:r>
            <a:r>
              <a:rPr sz="900" spc="-25">
                <a:latin typeface="Arial MT"/>
                <a:cs typeface="Arial MT"/>
              </a:rPr>
              <a:t>/</a:t>
            </a:r>
            <a:r>
              <a:rPr sz="900" spc="-5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 spc="-15">
                <a:latin typeface="Arial MT"/>
                <a:cs typeface="Arial MT"/>
              </a:rPr>
              <a:t>Ar</a:t>
            </a:r>
            <a:r>
              <a:rPr sz="900" spc="-10">
                <a:latin typeface="Arial MT"/>
                <a:cs typeface="Arial MT"/>
              </a:rPr>
              <a:t>t</a:t>
            </a:r>
            <a:r>
              <a:rPr sz="900" spc="-15">
                <a:latin typeface="Arial MT"/>
                <a:cs typeface="Arial MT"/>
              </a:rPr>
              <a:t>nr</a:t>
            </a:r>
            <a:r>
              <a:rPr sz="900" spc="-10">
                <a:latin typeface="Arial MT"/>
                <a:cs typeface="Arial MT"/>
              </a:rPr>
              <a:t>.</a:t>
            </a:r>
            <a:r>
              <a:rPr sz="900" spc="-15">
                <a:latin typeface="Arial MT"/>
                <a:cs typeface="Arial MT"/>
              </a:rPr>
              <a:t>le</a:t>
            </a:r>
            <a:r>
              <a:rPr sz="900" spc="-20">
                <a:latin typeface="Arial MT"/>
                <a:cs typeface="Arial MT"/>
              </a:rPr>
              <a:t>v</a:t>
            </a:r>
            <a:r>
              <a:rPr sz="900" spc="-15">
                <a:latin typeface="Arial MT"/>
                <a:cs typeface="Arial MT"/>
              </a:rPr>
              <a:t>eren</a:t>
            </a:r>
            <a:r>
              <a:rPr sz="900" spc="-10">
                <a:latin typeface="Arial MT"/>
                <a:cs typeface="Arial MT"/>
              </a:rPr>
              <a:t>c</a:t>
            </a:r>
            <a:r>
              <a:rPr sz="900" spc="-15">
                <a:latin typeface="Arial MT"/>
                <a:cs typeface="Arial MT"/>
              </a:rPr>
              <a:t>ie</a:t>
            </a:r>
            <a:r>
              <a:rPr sz="900">
                <a:latin typeface="Arial MT"/>
                <a:cs typeface="Arial MT"/>
              </a:rPr>
              <a:t>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>
                <a:latin typeface="Arial MT"/>
                <a:cs typeface="Arial MT"/>
              </a:rPr>
              <a:t>Be</a:t>
            </a:r>
            <a:r>
              <a:rPr sz="750" spc="-10">
                <a:latin typeface="Arial MT"/>
                <a:cs typeface="Arial MT"/>
              </a:rPr>
              <a:t>st</a:t>
            </a:r>
            <a:r>
              <a:rPr sz="750" spc="-15">
                <a:latin typeface="Arial MT"/>
                <a:cs typeface="Arial MT"/>
              </a:rPr>
              <a:t>ellin</a:t>
            </a:r>
            <a:r>
              <a:rPr sz="750" spc="-25">
                <a:latin typeface="Arial MT"/>
                <a:cs typeface="Arial MT"/>
              </a:rPr>
              <a:t>g</a:t>
            </a:r>
            <a:r>
              <a:rPr sz="750" spc="-10">
                <a:latin typeface="Arial MT"/>
                <a:cs typeface="Arial MT"/>
              </a:rPr>
              <a:t>/</a:t>
            </a:r>
            <a:r>
              <a:rPr sz="750" spc="-15">
                <a:latin typeface="Arial MT"/>
                <a:cs typeface="Arial MT"/>
              </a:rPr>
              <a:t>p</a:t>
            </a:r>
            <a:r>
              <a:rPr sz="750" spc="-25">
                <a:latin typeface="Arial MT"/>
                <a:cs typeface="Arial MT"/>
              </a:rPr>
              <a:t>o</a:t>
            </a:r>
            <a:r>
              <a:rPr sz="750" spc="-10">
                <a:latin typeface="Arial MT"/>
                <a:cs typeface="Arial MT"/>
              </a:rPr>
              <a:t>s</a:t>
            </a:r>
            <a:r>
              <a:rPr sz="750" spc="-25">
                <a:latin typeface="Arial MT"/>
                <a:cs typeface="Arial MT"/>
              </a:rPr>
              <a:t>i</a:t>
            </a:r>
            <a:r>
              <a:rPr sz="750" spc="-10">
                <a:latin typeface="Arial MT"/>
                <a:cs typeface="Arial MT"/>
              </a:rPr>
              <a:t>t</a:t>
            </a:r>
            <a:r>
              <a:rPr sz="750" spc="-15">
                <a:latin typeface="Arial MT"/>
                <a:cs typeface="Arial MT"/>
              </a:rPr>
              <a:t>ie</a:t>
            </a:r>
            <a:r>
              <a:rPr sz="750">
                <a:latin typeface="Arial MT"/>
                <a:cs typeface="Arial MT"/>
              </a:rPr>
              <a:t>:  </a:t>
            </a:r>
            <a:r>
              <a:rPr sz="750" spc="-15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6364"/>
            <a:ext cx="837692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ea typeface="+mn-lt"/>
                <a:cs typeface="+mn-lt"/>
              </a:rPr>
              <a:t>2256042/002700</a:t>
            </a:r>
            <a:endParaRPr lang="en-US"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Boxspring Bed 160x200 - BG Bed Base Right EBDBS160200C32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45x45x110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CCAD4D28-83A1-4CEA-BB3F-FE1BE74ED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845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9F6EA35D-5ED7-8BB9-A13E-3A3B5C3F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98" y="258241"/>
            <a:ext cx="2235483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</cp:revision>
  <dcterms:created xsi:type="dcterms:W3CDTF">2024-01-03T11:07:00Z</dcterms:created>
  <dcterms:modified xsi:type="dcterms:W3CDTF">2024-04-19T02:30:00Z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