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Emma Boxspring Bed 160x200 - BG Mattress Cover EBDBS160200C40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68A6028-51CE-43C5-8663-CB913ECC3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49</cp:revision>
  <dcterms:created xsi:type="dcterms:W3CDTF">2024-01-03T11:07:00Z</dcterms:created>
  <dcterms:modified xsi:type="dcterms:W3CDTF">2024-01-10T13:46:54Z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