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19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800100" cy="26866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2252521/003500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160x200 - BN Plain </a:t>
            </a:r>
            <a:r>
              <a:rPr lang="en-US" sz="900" dirty="0" err="1">
                <a:latin typeface="Arial MT"/>
                <a:cs typeface="Arial MT"/>
              </a:rPr>
              <a:t>Hboard</a:t>
            </a:r>
            <a:r>
              <a:rPr lang="en-US" sz="900" dirty="0">
                <a:latin typeface="Arial MT"/>
                <a:cs typeface="Arial MT"/>
              </a:rPr>
              <a:t> EBDBS160200D10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3250BA9-1818-4B7A-A412-E3205EB048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0710"/>
            <a:ext cx="1184040" cy="41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2786F5E-460C-4088-982D-C6C5410DFC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1" y="252549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59</cp:revision>
  <dcterms:created xsi:type="dcterms:W3CDTF">2024-01-03T11:07:00Z</dcterms:created>
  <dcterms:modified xsi:type="dcterms:W3CDTF">2024-02-26T16:36:48Z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