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160x200 - BN Tufted </a:t>
            </a:r>
            <a:r>
              <a:rPr lang="en-US" sz="900" dirty="0" err="1">
                <a:latin typeface="Arial MT"/>
                <a:cs typeface="Arial MT"/>
              </a:rPr>
              <a:t>Hboard</a:t>
            </a:r>
            <a:r>
              <a:rPr lang="en-US" sz="900" dirty="0">
                <a:latin typeface="Arial MT"/>
                <a:cs typeface="Arial MT"/>
              </a:rPr>
              <a:t> EBDBS160200D20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FF7185D-9DC6-4F47-9C24-34CE10873B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59</cp:revision>
  <dcterms:created xsi:type="dcterms:W3CDTF">2024-01-03T11:07:00Z</dcterms:created>
  <dcterms:modified xsi:type="dcterms:W3CDTF">2024-01-10T14:06:35Z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