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22,8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>
                <a:latin typeface="Arial MT"/>
                <a:cs typeface="Arial MT"/>
              </a:rPr>
              <a:t> Bed 160x200 - BN Bed Base Left EBDBS160200D31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FC5B2C6D-F942-4246-910F-C736D071C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66</cp:revision>
  <dcterms:created xsi:type="dcterms:W3CDTF">2024-01-03T11:07:00Z</dcterms:created>
  <dcterms:modified xsi:type="dcterms:W3CDTF">2024-01-10T14:17:58Z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