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CF4F1-30B7-DA06-8C0C-F8D1326C0D6D}" v="2" dt="2024-03-18T14:51:32.0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045CF4F1-30B7-DA06-8C0C-F8D1326C0D6D}"/>
    <pc:docChg chg="modSld">
      <pc:chgData name="Kiernan Magbago EXT" userId="S::kiernan.magbago@emma-sleep.com::076d6c77-255a-4d67-9cf5-5922baff0f39" providerId="AD" clId="Web-{045CF4F1-30B7-DA06-8C0C-F8D1326C0D6D}" dt="2024-03-18T14:51:32.029" v="0" actId="20577"/>
      <pc:docMkLst>
        <pc:docMk/>
      </pc:docMkLst>
      <pc:sldChg chg="modSp">
        <pc:chgData name="Kiernan Magbago EXT" userId="S::kiernan.magbago@emma-sleep.com::076d6c77-255a-4d67-9cf5-5922baff0f39" providerId="AD" clId="Web-{045CF4F1-30B7-DA06-8C0C-F8D1326C0D6D}" dt="2024-03-18T14:51:32.029" v="0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045CF4F1-30B7-DA06-8C0C-F8D1326C0D6D}" dt="2024-03-18T14:51:32.029" v="0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>
                <a:ea typeface="+mn-lt"/>
                <a:cs typeface="+mn-lt"/>
              </a:rPr>
              <a:t>2256574</a:t>
            </a:r>
            <a:r>
              <a:rPr lang="de-DE" sz="750" spc="-15">
                <a:latin typeface="Arial MT"/>
                <a:cs typeface="Arial MT"/>
              </a:rPr>
              <a:t>/00100</a:t>
            </a:r>
            <a:endParaRPr lang="en-US"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180 (200)X012X115 EBDBS180200B10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798E709-15DA-4D2F-9483-A414C8582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29</cp:revision>
  <dcterms:created xsi:type="dcterms:W3CDTF">2024-01-03T11:07:00Z</dcterms:created>
  <dcterms:modified xsi:type="dcterms:W3CDTF">2024-03-18T14:51:32Z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