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2CDAC-06DC-23A8-C00F-E4AC92961023}" v="9" dt="2024-05-13T07:43:26.4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5B62CDAC-06DC-23A8-C00F-E4AC92961023}"/>
    <pc:docChg chg="modSld">
      <pc:chgData name="Kiernan Magbago EXT" userId="S::kiernan.magbago@emma-sleep.com::076d6c77-255a-4d67-9cf5-5922baff0f39" providerId="AD" clId="Web-{5B62CDAC-06DC-23A8-C00F-E4AC92961023}" dt="2024-05-13T07:43:26.491" v="5" actId="20577"/>
      <pc:docMkLst>
        <pc:docMk/>
      </pc:docMkLst>
      <pc:sldChg chg="modSp">
        <pc:chgData name="Kiernan Magbago EXT" userId="S::kiernan.magbago@emma-sleep.com::076d6c77-255a-4d67-9cf5-5922baff0f39" providerId="AD" clId="Web-{5B62CDAC-06DC-23A8-C00F-E4AC92961023}" dt="2024-05-13T07:43:26.491" v="5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5B62CDAC-06DC-23A8-C00F-E4AC92961023}" dt="2024-05-13T07:43:26.491" v="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28.12.2023</a:t>
            </a:r>
            <a:endParaRPr lang="de-DE"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HB EMMA ELEGANT 180 (200)X012X115 EBDBS180200C20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621E6DD-D1F4-4199-9134-0AA335FDC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71</cp:revision>
  <dcterms:created xsi:type="dcterms:W3CDTF">2024-01-03T11:07:00Z</dcterms:created>
  <dcterms:modified xsi:type="dcterms:W3CDTF">2024-05-13T07:43:28Z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