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5" dirty="0"/>
              <a:t>25,8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302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 dirty="0">
                <a:latin typeface="Arial MT"/>
                <a:cs typeface="Arial MT"/>
              </a:rPr>
              <a:t>BOX LI EMMA 090X200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 dirty="0">
                <a:latin typeface="Arial MT"/>
                <a:cs typeface="Arial MT"/>
              </a:rPr>
              <a:t>EBDBS180200C31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45x45x110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68" name="Grafik 67">
            <a:extLst>
              <a:ext uri="{FF2B5EF4-FFF2-40B4-BE49-F238E27FC236}">
                <a16:creationId xmlns:a16="http://schemas.microsoft.com/office/drawing/2014/main" id="{8DD563AF-C716-4A19-BF06-C8A8D9943B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9134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25,8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74</cp:revision>
  <dcterms:created xsi:type="dcterms:W3CDTF">2024-01-03T11:07:00Z</dcterms:created>
  <dcterms:modified xsi:type="dcterms:W3CDTF">2024-01-10T14:33:26Z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