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4,5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>
                <a:latin typeface="Arial MT"/>
                <a:cs typeface="Arial MT"/>
              </a:rPr>
              <a:t>HOES GESTOFFEERD MATRAS EMMA 180X200 EBDBS180200C40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F1EE92A-B9F6-4FAE-9F12-70EBBEDB78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48</cp:revision>
  <dcterms:created xsi:type="dcterms:W3CDTF">2024-01-03T11:07:00Z</dcterms:created>
  <dcterms:modified xsi:type="dcterms:W3CDTF">2024-01-10T13:45:49Z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