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ELEGANT 180 (200)X012X115 EBDBS180210A20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235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56E2C13-423F-487A-9ECD-142A051DE3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35</cp:revision>
  <dcterms:created xsi:type="dcterms:W3CDTF">2024-01-03T11:07:00Z</dcterms:created>
  <dcterms:modified xsi:type="dcterms:W3CDTF">2024-01-10T13:27:32Z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