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05406-B92D-134F-186D-C9210447EFE1}" v="5" dt="2024-03-18T14:37:02.3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1AC05406-B92D-134F-186D-C9210447EFE1}"/>
    <pc:docChg chg="modSld">
      <pc:chgData name="Kiernan Magbago EXT" userId="S::kiernan.magbago@emma-sleep.com::076d6c77-255a-4d67-9cf5-5922baff0f39" providerId="AD" clId="Web-{1AC05406-B92D-134F-186D-C9210447EFE1}" dt="2024-03-18T14:37:01.794" v="1" actId="20577"/>
      <pc:docMkLst>
        <pc:docMk/>
      </pc:docMkLst>
      <pc:sldChg chg="modSp">
        <pc:chgData name="Kiernan Magbago EXT" userId="S::kiernan.magbago@emma-sleep.com::076d6c77-255a-4d67-9cf5-5922baff0f39" providerId="AD" clId="Web-{1AC05406-B92D-134F-186D-C9210447EFE1}" dt="2024-03-18T14:37:01.794" v="1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1AC05406-B92D-134F-186D-C9210447EFE1}" dt="2024-03-18T14:37:01.794" v="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27,3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ea typeface="+mn-lt"/>
                <a:cs typeface="+mn-l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lang="en-US"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090X210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EBDBS180210A31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95x215x29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3" name="Grafik 122">
            <a:extLst>
              <a:ext uri="{FF2B5EF4-FFF2-40B4-BE49-F238E27FC236}">
                <a16:creationId xmlns:a16="http://schemas.microsoft.com/office/drawing/2014/main" id="{AA803957-7FE6-43FA-82DD-639932AF52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27,3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109</cp:revision>
  <dcterms:created xsi:type="dcterms:W3CDTF">2024-01-03T11:07:00Z</dcterms:created>
  <dcterms:modified xsi:type="dcterms:W3CDTF">2024-03-18T14:37:11Z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