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21,5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HB EMMA CLASSIC 180 (200)X012X115 EBDBS180210B10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235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BD63E03B-8F37-4326-BF9D-B35262F795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9134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21,5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38</cp:revision>
  <dcterms:created xsi:type="dcterms:W3CDTF">2024-01-03T11:07:00Z</dcterms:created>
  <dcterms:modified xsi:type="dcterms:W3CDTF">2024-01-10T13:31:36Z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