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27,3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RE EMMA 090X210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EBDBS180210B32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95x215x29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9" name="Grafik 128">
            <a:extLst>
              <a:ext uri="{FF2B5EF4-FFF2-40B4-BE49-F238E27FC236}">
                <a16:creationId xmlns:a16="http://schemas.microsoft.com/office/drawing/2014/main" id="{57409CCD-0B7E-41AC-B179-97AF4CD91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5696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106</cp:revision>
  <dcterms:created xsi:type="dcterms:W3CDTF">2024-01-03T11:07:00Z</dcterms:created>
  <dcterms:modified xsi:type="dcterms:W3CDTF">2024-01-10T15:50:20Z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