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180x210 - BN Bed Base Right EBDBS180210D32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CFABAE99-1F20-4870-B3BF-8466BADA1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79</cp:revision>
  <dcterms:created xsi:type="dcterms:W3CDTF">2024-01-03T11:07:00Z</dcterms:created>
  <dcterms:modified xsi:type="dcterms:W3CDTF">2024-01-10T14:54:12Z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