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090X220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EBDBS180220A31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95x225x29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5AA474FE-2E74-4008-881F-DFCF7D4FA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107</cp:revision>
  <dcterms:created xsi:type="dcterms:W3CDTF">2024-01-03T11:07:00Z</dcterms:created>
  <dcterms:modified xsi:type="dcterms:W3CDTF">2024-01-10T15:57:22Z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