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180 (200)X012X115 EBDBS180220B10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245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96A9009-F6E9-47C9-9FD7-E014EFA2C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7851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42</cp:revision>
  <dcterms:created xsi:type="dcterms:W3CDTF">2024-01-03T11:07:00Z</dcterms:created>
  <dcterms:modified xsi:type="dcterms:W3CDTF">2024-01-10T13:37:42Z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