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RE EMMA 090X220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EBDBS180220B32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95x225x29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7" name="Grafik 136">
            <a:extLst>
              <a:ext uri="{FF2B5EF4-FFF2-40B4-BE49-F238E27FC236}">
                <a16:creationId xmlns:a16="http://schemas.microsoft.com/office/drawing/2014/main" id="{BD52679D-A9A2-44AD-A508-B11C446F1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9129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110</cp:revision>
  <dcterms:created xsi:type="dcterms:W3CDTF">2024-01-03T11:07:00Z</dcterms:created>
  <dcterms:modified xsi:type="dcterms:W3CDTF">2024-01-10T15:59:47Z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