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59255-8215-4A30-B2A0-88D9110B369C}" v="40" dt="2024-04-19T02:43:26.2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01A59255-8215-4A30-B2A0-88D9110B369C}"/>
    <pc:docChg chg="custSel modSld">
      <pc:chgData name="Ma. Karla Cabentoy EXT" userId="bc31b609-5f5f-4b3b-b9e5-2f0b289b8a14" providerId="ADAL" clId="{01A59255-8215-4A30-B2A0-88D9110B369C}" dt="2024-04-19T02:43:50.863" v="50" actId="1076"/>
      <pc:docMkLst>
        <pc:docMk/>
      </pc:docMkLst>
      <pc:sldChg chg="addSp delSp modSp mod">
        <pc:chgData name="Ma. Karla Cabentoy EXT" userId="bc31b609-5f5f-4b3b-b9e5-2f0b289b8a14" providerId="ADAL" clId="{01A59255-8215-4A30-B2A0-88D9110B369C}" dt="2024-04-19T02:43:50.863" v="50" actId="1076"/>
        <pc:sldMkLst>
          <pc:docMk/>
          <pc:sldMk cId="0" sldId="256"/>
        </pc:sldMkLst>
        <pc:spChg chg="mod">
          <ac:chgData name="Ma. Karla Cabentoy EXT" userId="bc31b609-5f5f-4b3b-b9e5-2f0b289b8a14" providerId="ADAL" clId="{01A59255-8215-4A30-B2A0-88D9110B369C}" dt="2024-04-19T01:58:31.480" v="20" actId="20577"/>
          <ac:spMkLst>
            <pc:docMk/>
            <pc:sldMk cId="0" sldId="256"/>
            <ac:spMk id="54" creationId="{00000000-0000-0000-0000-000000000000}"/>
          </ac:spMkLst>
        </pc:spChg>
        <pc:picChg chg="add del mod">
          <ac:chgData name="Ma. Karla Cabentoy EXT" userId="bc31b609-5f5f-4b3b-b9e5-2f0b289b8a14" providerId="ADAL" clId="{01A59255-8215-4A30-B2A0-88D9110B369C}" dt="2024-04-19T02:42:54.194" v="39" actId="478"/>
          <ac:picMkLst>
            <pc:docMk/>
            <pc:sldMk cId="0" sldId="256"/>
            <ac:picMk id="7" creationId="{CA925DBC-288D-2A20-5D90-230A26A9AC06}"/>
          </ac:picMkLst>
        </pc:picChg>
        <pc:picChg chg="add mod">
          <ac:chgData name="Ma. Karla Cabentoy EXT" userId="bc31b609-5f5f-4b3b-b9e5-2f0b289b8a14" providerId="ADAL" clId="{01A59255-8215-4A30-B2A0-88D9110B369C}" dt="2024-04-19T02:43:50.863" v="50" actId="1076"/>
          <ac:picMkLst>
            <pc:docMk/>
            <pc:sldMk cId="0" sldId="256"/>
            <ac:picMk id="8" creationId="{2EB495DF-AB98-DD5C-D4BB-DEE46321A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28,8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>
                <a:latin typeface="Arial MT"/>
                <a:cs typeface="Arial MT"/>
              </a:rPr>
              <a:t>1</a:t>
            </a:r>
            <a:r>
              <a:rPr sz="900" spc="-25">
                <a:latin typeface="Arial MT"/>
                <a:cs typeface="Arial MT"/>
              </a:rPr>
              <a:t>/</a:t>
            </a:r>
            <a:r>
              <a:rPr sz="900" spc="-5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 spc="-15">
                <a:latin typeface="Arial MT"/>
                <a:cs typeface="Arial MT"/>
              </a:rPr>
              <a:t>Ar</a:t>
            </a:r>
            <a:r>
              <a:rPr sz="900" spc="-10">
                <a:latin typeface="Arial MT"/>
                <a:cs typeface="Arial MT"/>
              </a:rPr>
              <a:t>t</a:t>
            </a:r>
            <a:r>
              <a:rPr sz="900" spc="-15">
                <a:latin typeface="Arial MT"/>
                <a:cs typeface="Arial MT"/>
              </a:rPr>
              <a:t>nr</a:t>
            </a:r>
            <a:r>
              <a:rPr sz="900" spc="-10">
                <a:latin typeface="Arial MT"/>
                <a:cs typeface="Arial MT"/>
              </a:rPr>
              <a:t>.</a:t>
            </a:r>
            <a:r>
              <a:rPr sz="900" spc="-15">
                <a:latin typeface="Arial MT"/>
                <a:cs typeface="Arial MT"/>
              </a:rPr>
              <a:t>le</a:t>
            </a:r>
            <a:r>
              <a:rPr sz="900" spc="-20">
                <a:latin typeface="Arial MT"/>
                <a:cs typeface="Arial MT"/>
              </a:rPr>
              <a:t>v</a:t>
            </a:r>
            <a:r>
              <a:rPr sz="900" spc="-15">
                <a:latin typeface="Arial MT"/>
                <a:cs typeface="Arial MT"/>
              </a:rPr>
              <a:t>eren</a:t>
            </a:r>
            <a:r>
              <a:rPr sz="900" spc="-10">
                <a:latin typeface="Arial MT"/>
                <a:cs typeface="Arial MT"/>
              </a:rPr>
              <a:t>c</a:t>
            </a:r>
            <a:r>
              <a:rPr sz="900" spc="-15">
                <a:latin typeface="Arial MT"/>
                <a:cs typeface="Arial MT"/>
              </a:rPr>
              <a:t>ie</a:t>
            </a:r>
            <a:r>
              <a:rPr sz="900">
                <a:latin typeface="Arial MT"/>
                <a:cs typeface="Arial MT"/>
              </a:rPr>
              <a:t>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>
                <a:latin typeface="Arial MT"/>
                <a:cs typeface="Arial MT"/>
              </a:rPr>
              <a:t>Be</a:t>
            </a:r>
            <a:r>
              <a:rPr sz="750" spc="-10">
                <a:latin typeface="Arial MT"/>
                <a:cs typeface="Arial MT"/>
              </a:rPr>
              <a:t>st</a:t>
            </a:r>
            <a:r>
              <a:rPr sz="750" spc="-15">
                <a:latin typeface="Arial MT"/>
                <a:cs typeface="Arial MT"/>
              </a:rPr>
              <a:t>ellin</a:t>
            </a:r>
            <a:r>
              <a:rPr sz="750" spc="-25">
                <a:latin typeface="Arial MT"/>
                <a:cs typeface="Arial MT"/>
              </a:rPr>
              <a:t>g</a:t>
            </a:r>
            <a:r>
              <a:rPr sz="750" spc="-10">
                <a:latin typeface="Arial MT"/>
                <a:cs typeface="Arial MT"/>
              </a:rPr>
              <a:t>/</a:t>
            </a:r>
            <a:r>
              <a:rPr sz="750" spc="-15">
                <a:latin typeface="Arial MT"/>
                <a:cs typeface="Arial MT"/>
              </a:rPr>
              <a:t>p</a:t>
            </a:r>
            <a:r>
              <a:rPr sz="750" spc="-25">
                <a:latin typeface="Arial MT"/>
                <a:cs typeface="Arial MT"/>
              </a:rPr>
              <a:t>o</a:t>
            </a:r>
            <a:r>
              <a:rPr sz="750" spc="-10">
                <a:latin typeface="Arial MT"/>
                <a:cs typeface="Arial MT"/>
              </a:rPr>
              <a:t>s</a:t>
            </a:r>
            <a:r>
              <a:rPr sz="750" spc="-25">
                <a:latin typeface="Arial MT"/>
                <a:cs typeface="Arial MT"/>
              </a:rPr>
              <a:t>i</a:t>
            </a:r>
            <a:r>
              <a:rPr sz="750" spc="-10">
                <a:latin typeface="Arial MT"/>
                <a:cs typeface="Arial MT"/>
              </a:rPr>
              <a:t>t</a:t>
            </a:r>
            <a:r>
              <a:rPr sz="750" spc="-15">
                <a:latin typeface="Arial MT"/>
                <a:cs typeface="Arial MT"/>
              </a:rPr>
              <a:t>ie</a:t>
            </a:r>
            <a:r>
              <a:rPr sz="750">
                <a:latin typeface="Arial MT"/>
                <a:cs typeface="Arial MT"/>
              </a:rPr>
              <a:t>:  </a:t>
            </a:r>
            <a:r>
              <a:rPr sz="750" spc="-15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7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2256042/003100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Boxspring Bed 180x220 - BG Bed Base Right EBDBS180220C32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45x45x110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C5B888B3-9135-4C73-8EE9-F0D900902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8" name="Picture 7" descr="A bar code with numbers&#10;&#10;Description automatically generated">
            <a:extLst>
              <a:ext uri="{FF2B5EF4-FFF2-40B4-BE49-F238E27FC236}">
                <a16:creationId xmlns:a16="http://schemas.microsoft.com/office/drawing/2014/main" id="{2EB495DF-AB98-DD5C-D4BB-DEE46321A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0" y="261053"/>
            <a:ext cx="2240280" cy="415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</cp:revision>
  <dcterms:created xsi:type="dcterms:W3CDTF">2024-01-03T11:07:00Z</dcterms:created>
  <dcterms:modified xsi:type="dcterms:W3CDTF">2024-04-19T02:43:55Z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