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24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200 (220)X012X115 EBDBS200200B10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225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D4CEE4C-FA82-4605-B9DC-310EED669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34</cp:revision>
  <dcterms:created xsi:type="dcterms:W3CDTF">2024-01-03T11:07:00Z</dcterms:created>
  <dcterms:modified xsi:type="dcterms:W3CDTF">2024-01-10T13:26:14Z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