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>
                <a:latin typeface="Arial MT"/>
                <a:cs typeface="Arial MT"/>
              </a:rPr>
              <a:t>Emma Boxspring Bed 200x200 - BG Mattress Cover EBDBS200200C40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CE5314F-CFEB-4F27-8A1A-F285AACDF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7857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55</cp:revision>
  <dcterms:created xsi:type="dcterms:W3CDTF">2024-01-03T11:07:00Z</dcterms:created>
  <dcterms:modified xsi:type="dcterms:W3CDTF">2024-01-10T13:54:15Z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