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7B9C5-8F3D-2116-D15C-5B14B17428CA}" v="2" dt="2024-06-21T11:42:02.8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99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S::ma.karla.cabentoy@emma-sleep.com::bc31b609-5f5f-4b3b-b9e5-2f0b289b8a14" providerId="AD" clId="Web-{B9E7B9C5-8F3D-2116-D15C-5B14B17428CA}"/>
    <pc:docChg chg="modSld">
      <pc:chgData name="Ma. Karla Cabentoy EXT" userId="S::ma.karla.cabentoy@emma-sleep.com::bc31b609-5f5f-4b3b-b9e5-2f0b289b8a14" providerId="AD" clId="Web-{B9E7B9C5-8F3D-2116-D15C-5B14B17428CA}" dt="2024-06-21T11:42:02.848" v="0"/>
      <pc:docMkLst>
        <pc:docMk/>
      </pc:docMkLst>
      <pc:sldChg chg="delSp modSp">
        <pc:chgData name="Ma. Karla Cabentoy EXT" userId="S::ma.karla.cabentoy@emma-sleep.com::bc31b609-5f5f-4b3b-b9e5-2f0b289b8a14" providerId="AD" clId="Web-{B9E7B9C5-8F3D-2116-D15C-5B14B17428CA}" dt="2024-06-21T11:42:02.848" v="0"/>
        <pc:sldMkLst>
          <pc:docMk/>
          <pc:sldMk cId="0" sldId="256"/>
        </pc:sldMkLst>
        <pc:graphicFrameChg chg="del mod">
          <ac:chgData name="Ma. Karla Cabentoy EXT" userId="S::ma.karla.cabentoy@emma-sleep.com::bc31b609-5f5f-4b3b-b9e5-2f0b289b8a14" providerId="AD" clId="Web-{B9E7B9C5-8F3D-2116-D15C-5B14B17428CA}" dt="2024-06-21T11:42:02.848" v="0"/>
          <ac:graphicFrameMkLst>
            <pc:docMk/>
            <pc:sldMk cId="0" sldId="256"/>
            <ac:graphicFrameMk id="7" creationId="{6DD5D344-CC81-F54B-7C9F-DC6E94404F49}"/>
          </ac:graphicFrameMkLst>
        </pc:graphicFrameChg>
      </pc:sldChg>
    </pc:docChg>
  </pc:docChgLst>
  <pc:docChgLst>
    <pc:chgData clId="Web-{B9E7B9C5-8F3D-2116-D15C-5B14B17428CA}"/>
    <pc:docChg chg="modSld">
      <pc:chgData name="" userId="" providerId="" clId="Web-{B9E7B9C5-8F3D-2116-D15C-5B14B17428CA}" dt="2024-06-21T11:41:55.707" v="0"/>
      <pc:docMkLst>
        <pc:docMk/>
      </pc:docMkLst>
      <pc:sldChg chg="addSp modSp">
        <pc:chgData name="" userId="" providerId="" clId="Web-{B9E7B9C5-8F3D-2116-D15C-5B14B17428CA}" dt="2024-06-21T11:41:55.707" v="0"/>
        <pc:sldMkLst>
          <pc:docMk/>
          <pc:sldMk cId="0" sldId="256"/>
        </pc:sldMkLst>
        <pc:graphicFrameChg chg="add mod">
          <ac:chgData name="" userId="" providerId="" clId="Web-{B9E7B9C5-8F3D-2116-D15C-5B14B17428CA}" dt="2024-06-21T11:41:55.707" v="0"/>
          <ac:graphicFrameMkLst>
            <pc:docMk/>
            <pc:sldMk cId="0" sldId="256"/>
            <ac:graphicFrameMk id="7" creationId="{6DD5D344-CC81-F54B-7C9F-DC6E94404F49}"/>
          </ac:graphicFrameMkLst>
        </pc:graphicFrameChg>
      </pc:sldChg>
    </pc:docChg>
  </pc:docChgLst>
  <pc:docChgLst>
    <pc:chgData name="Kiernan Magbago EXT" userId="S::kiernan.magbago@emma-sleep.com::076d6c77-255a-4d67-9cf5-5922baff0f39" providerId="AD" clId="Web-{C3DD1F8D-D8ED-4575-0014-40318724B665}"/>
    <pc:docChg chg="modSld">
      <pc:chgData name="Kiernan Magbago EXT" userId="S::kiernan.magbago@emma-sleep.com::076d6c77-255a-4d67-9cf5-5922baff0f39" providerId="AD" clId="Web-{C3DD1F8D-D8ED-4575-0014-40318724B665}" dt="2024-03-18T08:30:38.914" v="9" actId="20577"/>
      <pc:docMkLst>
        <pc:docMk/>
      </pc:docMkLst>
      <pc:sldChg chg="modSp">
        <pc:chgData name="Kiernan Magbago EXT" userId="S::kiernan.magbago@emma-sleep.com::076d6c77-255a-4d67-9cf5-5922baff0f39" providerId="AD" clId="Web-{C3DD1F8D-D8ED-4575-0014-40318724B665}" dt="2024-03-18T08:30:38.914" v="9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C3DD1F8D-D8ED-4575-0014-40318724B665}" dt="2024-03-18T08:30:38.914" v="9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4,5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384080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2252970/002700</a:t>
            </a:r>
            <a:endParaRPr lang="en-US"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750" spc="-10" dirty="0">
                <a:latin typeface="Arial MT"/>
                <a:cs typeface="Arial MT"/>
              </a:rPr>
              <a:t>04.01.2023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- Black Oak Feet EBDBS999999FTB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42x13x26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D31D3BDC-CA47-4E2D-AD87-5DBF8BAF7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71</cp:revision>
  <dcterms:created xsi:type="dcterms:W3CDTF">2024-01-03T11:07:00Z</dcterms:created>
  <dcterms:modified xsi:type="dcterms:W3CDTF">2024-06-21T11:42:06Z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