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</a:t>
            </a:r>
            <a:r>
              <a:rPr lang="de-DE" dirty="0"/>
              <a:t>6</a:t>
            </a:r>
            <a:r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2255514/00600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080x200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EMAED080200BAA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06269DE-0A95-4A41-A565-7AF2437DA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66EB57C-FA10-4098-B978-C08AE171E8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3816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9</cp:revision>
  <dcterms:created xsi:type="dcterms:W3CDTF">2024-01-03T14:49:35Z</dcterms:created>
  <dcterms:modified xsi:type="dcterms:W3CDTF">2024-02-22T14:50:14Z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