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18</a:t>
            </a:r>
            <a:r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090x200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EMAED090200BAA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29B8C31B-DF70-4D0F-9589-E952DEE52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264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FDFC39-E351-4D0B-916F-DC717B852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36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18</cp:revision>
  <dcterms:created xsi:type="dcterms:W3CDTF">2024-01-03T14:49:35Z</dcterms:created>
  <dcterms:modified xsi:type="dcterms:W3CDTF">2024-02-23T09:27:25Z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