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3989D-D40D-4026-9FE8-79B39453DF1C}" v="1" dt="2024-03-18T14:49:36.7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7FB3989D-D40D-4026-9FE8-79B39453DF1C}"/>
    <pc:docChg chg="modSld">
      <pc:chgData name="Ma. Karla Cabentoy EXT" userId="bc31b609-5f5f-4b3b-b9e5-2f0b289b8a14" providerId="ADAL" clId="{7FB3989D-D40D-4026-9FE8-79B39453DF1C}" dt="2024-03-18T14:49:51.032" v="14" actId="1076"/>
      <pc:docMkLst>
        <pc:docMk/>
      </pc:docMkLst>
      <pc:sldChg chg="addSp modSp mod">
        <pc:chgData name="Ma. Karla Cabentoy EXT" userId="bc31b609-5f5f-4b3b-b9e5-2f0b289b8a14" providerId="ADAL" clId="{7FB3989D-D40D-4026-9FE8-79B39453DF1C}" dt="2024-03-18T14:49:51.032" v="14" actId="1076"/>
        <pc:sldMkLst>
          <pc:docMk/>
          <pc:sldMk cId="0" sldId="256"/>
        </pc:sldMkLst>
        <pc:spChg chg="mod">
          <ac:chgData name="Ma. Karla Cabentoy EXT" userId="bc31b609-5f5f-4b3b-b9e5-2f0b289b8a14" providerId="ADAL" clId="{7FB3989D-D40D-4026-9FE8-79B39453DF1C}" dt="2024-03-18T14:49:03.108" v="9" actId="20577"/>
          <ac:spMkLst>
            <pc:docMk/>
            <pc:sldMk cId="0" sldId="256"/>
            <ac:spMk id="111" creationId="{00000000-0000-0000-0000-000000000000}"/>
          </ac:spMkLst>
        </pc:spChg>
        <pc:picChg chg="add mod">
          <ac:chgData name="Ma. Karla Cabentoy EXT" userId="bc31b609-5f5f-4b3b-b9e5-2f0b289b8a14" providerId="ADAL" clId="{7FB3989D-D40D-4026-9FE8-79B39453DF1C}" dt="2024-03-18T14:49:51.032" v="14" actId="1076"/>
          <ac:picMkLst>
            <pc:docMk/>
            <pc:sldMk cId="0" sldId="256"/>
            <ac:picMk id="7" creationId="{DD48D4A8-8E25-634F-F200-F7AB423EA0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16</a:t>
            </a:r>
            <a:r>
              <a:rPr dirty="0"/>
              <a:t>,</a:t>
            </a:r>
            <a:r>
              <a:rPr lang="de-DE" dirty="0"/>
              <a:t>2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2258707/00800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14.03.2024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Emma Diamond Hard 090x210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nl-NL" sz="900" dirty="0">
                <a:latin typeface="Arial MT"/>
                <a:cs typeface="Arial MT"/>
              </a:rPr>
              <a:t>EMAED090210AAA</a:t>
            </a: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0813F284-D89B-4162-B046-4920D93F8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DD48D4A8-8E25-634F-F200-F7AB423EA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40" y="260472"/>
            <a:ext cx="223022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16,2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Ma. Karla Cabentoy EXT</cp:lastModifiedBy>
  <cp:revision>11</cp:revision>
  <dcterms:created xsi:type="dcterms:W3CDTF">2024-01-03T14:49:35Z</dcterms:created>
  <dcterms:modified xsi:type="dcterms:W3CDTF">2024-03-18T14:49:56Z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