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20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2256050/001800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08.02.2024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090x210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EMAED090210BAA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5A6AD048-33B6-42DA-A018-F3BB646D7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E70CD93-34D0-43EA-8B90-5BC66A4832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3841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20,2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21</cp:revision>
  <dcterms:created xsi:type="dcterms:W3CDTF">2024-01-03T14:49:35Z</dcterms:created>
  <dcterms:modified xsi:type="dcterms:W3CDTF">2024-02-23T14:06:15Z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