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998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16</a:t>
            </a:r>
            <a:r>
              <a:rPr dirty="0"/>
              <a:t>,</a:t>
            </a:r>
            <a:r>
              <a:rPr lang="de-DE" dirty="0"/>
              <a:t>2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2251681/00100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>
                <a:latin typeface="Arial MT"/>
                <a:cs typeface="Arial MT"/>
              </a:rPr>
              <a:t>11.01.2024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nl-NL" sz="900" dirty="0">
                <a:latin typeface="Arial MT"/>
                <a:cs typeface="Arial MT"/>
              </a:rPr>
              <a:t>Emma Diamond Hard 090x220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nl-NL" sz="900" dirty="0">
                <a:latin typeface="Arial MT"/>
                <a:cs typeface="Arial MT"/>
              </a:rPr>
              <a:t>EMAED090220AAA</a:t>
            </a:r>
            <a:r>
              <a:rPr lang="pt-BR" sz="900" spc="-10" dirty="0">
                <a:latin typeface="Arial MT"/>
                <a:cs typeface="Arial MT"/>
              </a:rPr>
              <a:t>      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spc="-10" dirty="0">
                <a:latin typeface="Arial MT"/>
                <a:cs typeface="Arial MT"/>
              </a:rPr>
              <a:t>                                                                                          </a:t>
            </a:r>
            <a:r>
              <a:rPr sz="900" spc="-10" dirty="0">
                <a:latin typeface="Arial MT"/>
                <a:cs typeface="Arial MT"/>
              </a:rPr>
              <a:t>38x38x110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EA88FB02-6D60-44B8-B495-BC00954218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3653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16,2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14</cp:revision>
  <dcterms:created xsi:type="dcterms:W3CDTF">2024-01-03T14:49:35Z</dcterms:created>
  <dcterms:modified xsi:type="dcterms:W3CDTF">2024-02-23T14:09:35Z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