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21</a:t>
            </a:r>
            <a:r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Medium Hybrid 100x210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EMAED100210BAA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E0612F3-693F-4409-893F-C37B18EB7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21,2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7</cp:revision>
  <dcterms:created xsi:type="dcterms:W3CDTF">2024-01-03T14:49:35Z</dcterms:created>
  <dcterms:modified xsi:type="dcterms:W3CDTF">2024-01-11T09:03:29Z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