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18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Hard 100x220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EMAED100220AAA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832926C-D52E-48B4-8D5F-3B11E1020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2" y="1374768"/>
            <a:ext cx="1194336" cy="41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18,2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5</cp:revision>
  <dcterms:created xsi:type="dcterms:W3CDTF">2024-01-03T14:49:35Z</dcterms:created>
  <dcterms:modified xsi:type="dcterms:W3CDTF">2024-01-11T08:53:55Z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