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22</a:t>
            </a:r>
            <a:r>
              <a:rPr dirty="0"/>
              <a:t>,</a:t>
            </a:r>
            <a:r>
              <a:rPr lang="de-DE" dirty="0"/>
              <a:t>2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nl-NL" sz="900">
                <a:latin typeface="Arial MT"/>
                <a:cs typeface="Arial MT"/>
              </a:rPr>
              <a:t>Emma Diamond Medium Hybrid 100X220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nl-NL" sz="900">
                <a:latin typeface="Arial MT"/>
                <a:cs typeface="Arial MT"/>
              </a:rPr>
              <a:t>EMAED100220BAA</a:t>
            </a: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</a:t>
            </a:r>
            <a:r>
              <a:rPr sz="900" spc="-10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90EE86A4-20C5-4B3E-B50A-533470310F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22,2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8</cp:revision>
  <dcterms:created xsi:type="dcterms:W3CDTF">2024-01-03T14:49:35Z</dcterms:created>
  <dcterms:modified xsi:type="dcterms:W3CDTF">2024-01-11T09:07:43Z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