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</a:t>
            </a:r>
            <a:r>
              <a:rPr lang="de-DE" dirty="0"/>
              <a:t>9</a:t>
            </a:r>
            <a:r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120x200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EMAED120200AAA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F1F422D-38EC-452C-A9D4-57C2D3F45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15</cp:revision>
  <dcterms:created xsi:type="dcterms:W3CDTF">2024-01-03T14:49:35Z</dcterms:created>
  <dcterms:modified xsi:type="dcterms:W3CDTF">2024-01-11T09:17:13Z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