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22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140x200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EMAED140200AAA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DF168CF-2656-43ED-A6C7-27A0A8FE1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16</cp:revision>
  <dcterms:created xsi:type="dcterms:W3CDTF">2024-01-03T14:49:35Z</dcterms:created>
  <dcterms:modified xsi:type="dcterms:W3CDTF">2024-01-11T09:18:07Z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