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25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Hard 160x200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EMAED160200AAA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57D56499-1D98-4773-8A32-4FDCC7303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25,2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24</cp:revision>
  <dcterms:created xsi:type="dcterms:W3CDTF">2024-01-03T14:49:35Z</dcterms:created>
  <dcterms:modified xsi:type="dcterms:W3CDTF">2024-01-11T09:57:09Z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