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34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2253575/00800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180x200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EMAED180200BAA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C86D50C7-57B5-4F66-9184-312D15DEC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273089-058B-41EE-8DE8-DC47286FD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6144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34,2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29</cp:revision>
  <dcterms:created xsi:type="dcterms:W3CDTF">2024-01-03T14:49:35Z</dcterms:created>
  <dcterms:modified xsi:type="dcterms:W3CDTF">2024-02-23T09:37:41Z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