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4B7B87-5DFE-12DA-3561-5BA04ED2274A}" v="1" dt="2024-03-18T14:02:25.65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ernan Magbago EXT" userId="S::kiernan.magbago@emma-sleep.com::076d6c77-255a-4d67-9cf5-5922baff0f39" providerId="AD" clId="Web-{D74B7B87-5DFE-12DA-3561-5BA04ED2274A}"/>
    <pc:docChg chg="modSld">
      <pc:chgData name="Kiernan Magbago EXT" userId="S::kiernan.magbago@emma-sleep.com::076d6c77-255a-4d67-9cf5-5922baff0f39" providerId="AD" clId="Web-{D74B7B87-5DFE-12DA-3561-5BA04ED2274A}" dt="2024-03-18T14:02:25.654" v="0"/>
      <pc:docMkLst>
        <pc:docMk/>
      </pc:docMkLst>
      <pc:sldChg chg="delSp">
        <pc:chgData name="Kiernan Magbago EXT" userId="S::kiernan.magbago@emma-sleep.com::076d6c77-255a-4d67-9cf5-5922baff0f39" providerId="AD" clId="Web-{D74B7B87-5DFE-12DA-3561-5BA04ED2274A}" dt="2024-03-18T14:02:25.654" v="0"/>
        <pc:sldMkLst>
          <pc:docMk/>
          <pc:sldMk cId="0" sldId="256"/>
        </pc:sldMkLst>
        <pc:picChg chg="del">
          <ac:chgData name="Kiernan Magbago EXT" userId="S::kiernan.magbago@emma-sleep.com::076d6c77-255a-4d67-9cf5-5922baff0f39" providerId="AD" clId="Web-{D74B7B87-5DFE-12DA-3561-5BA04ED2274A}" dt="2024-03-18T14:02:25.654" v="0"/>
          <ac:picMkLst>
            <pc:docMk/>
            <pc:sldMk cId="0" sldId="256"/>
            <ac:picMk id="7" creationId="{2C4E9F32-BFBD-4FB2-9EEE-63A87CFD52A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/>
              <a:t>19,1</a:t>
            </a:r>
            <a:r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2253575/00900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11.01.2024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Emma Helix Medium Hybrid 80x200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EMAEH080200BAA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</a:t>
            </a:r>
            <a:r>
              <a:rPr sz="900" spc="-10" dirty="0">
                <a:latin typeface="Arial MT"/>
                <a:cs typeface="Arial MT"/>
              </a:rPr>
              <a:t>38x38x110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75D88608-74ED-4AE9-883F-8F5B4ACC84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3610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19,1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17</cp:revision>
  <dcterms:created xsi:type="dcterms:W3CDTF">2024-01-03T14:49:35Z</dcterms:created>
  <dcterms:modified xsi:type="dcterms:W3CDTF">2024-03-18T14:02:26Z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