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FC674-7B60-4556-AB37-E80E118115DB}" v="1" dt="2024-03-18T13:34:30.858"/>
    <p1510:client id="{9D8295BD-0808-6E91-8444-992A55B05FDB}" v="1" dt="2024-03-18T14:07:19.3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9D8295BD-0808-6E91-8444-992A55B05FDB}"/>
    <pc:docChg chg="modSld">
      <pc:chgData name="Kiernan Magbago EXT" userId="S::kiernan.magbago@emma-sleep.com::076d6c77-255a-4d67-9cf5-5922baff0f39" providerId="AD" clId="Web-{9D8295BD-0808-6E91-8444-992A55B05FDB}" dt="2024-03-18T14:07:19.329" v="0"/>
      <pc:docMkLst>
        <pc:docMk/>
      </pc:docMkLst>
      <pc:sldChg chg="delSp">
        <pc:chgData name="Kiernan Magbago EXT" userId="S::kiernan.magbago@emma-sleep.com::076d6c77-255a-4d67-9cf5-5922baff0f39" providerId="AD" clId="Web-{9D8295BD-0808-6E91-8444-992A55B05FDB}" dt="2024-03-18T14:07:19.329" v="0"/>
        <pc:sldMkLst>
          <pc:docMk/>
          <pc:sldMk cId="0" sldId="256"/>
        </pc:sldMkLst>
        <pc:picChg chg="del">
          <ac:chgData name="Kiernan Magbago EXT" userId="S::kiernan.magbago@emma-sleep.com::076d6c77-255a-4d67-9cf5-5922baff0f39" providerId="AD" clId="Web-{9D8295BD-0808-6E91-8444-992A55B05FDB}" dt="2024-03-18T14:07:19.329" v="0"/>
          <ac:picMkLst>
            <pc:docMk/>
            <pc:sldMk cId="0" sldId="256"/>
            <ac:picMk id="8" creationId="{3EA89B43-6D70-1FE1-EB8C-2B2C2B1CEAFF}"/>
          </ac:picMkLst>
        </pc:picChg>
      </pc:sldChg>
    </pc:docChg>
  </pc:docChgLst>
  <pc:docChgLst>
    <pc:chgData name="Ma. Karla Cabentoy EXT" userId="bc31b609-5f5f-4b3b-b9e5-2f0b289b8a14" providerId="ADAL" clId="{064FC674-7B60-4556-AB37-E80E118115DB}"/>
    <pc:docChg chg="undo custSel modSld">
      <pc:chgData name="Ma. Karla Cabentoy EXT" userId="bc31b609-5f5f-4b3b-b9e5-2f0b289b8a14" providerId="ADAL" clId="{064FC674-7B60-4556-AB37-E80E118115DB}" dt="2024-03-18T13:34:51.402" v="17" actId="1076"/>
      <pc:docMkLst>
        <pc:docMk/>
      </pc:docMkLst>
      <pc:sldChg chg="addSp delSp modSp mod">
        <pc:chgData name="Ma. Karla Cabentoy EXT" userId="bc31b609-5f5f-4b3b-b9e5-2f0b289b8a14" providerId="ADAL" clId="{064FC674-7B60-4556-AB37-E80E118115DB}" dt="2024-03-18T13:34:51.402" v="17" actId="1076"/>
        <pc:sldMkLst>
          <pc:docMk/>
          <pc:sldMk cId="0" sldId="256"/>
        </pc:sldMkLst>
        <pc:spChg chg="mod">
          <ac:chgData name="Ma. Karla Cabentoy EXT" userId="bc31b609-5f5f-4b3b-b9e5-2f0b289b8a14" providerId="ADAL" clId="{064FC674-7B60-4556-AB37-E80E118115DB}" dt="2024-03-18T13:32:39.829" v="10" actId="20577"/>
          <ac:spMkLst>
            <pc:docMk/>
            <pc:sldMk cId="0" sldId="256"/>
            <ac:spMk id="111" creationId="{00000000-0000-0000-0000-000000000000}"/>
          </ac:spMkLst>
        </pc:spChg>
        <pc:picChg chg="del">
          <ac:chgData name="Ma. Karla Cabentoy EXT" userId="bc31b609-5f5f-4b3b-b9e5-2f0b289b8a14" providerId="ADAL" clId="{064FC674-7B60-4556-AB37-E80E118115DB}" dt="2024-03-18T13:32:53.463" v="11" actId="478"/>
          <ac:picMkLst>
            <pc:docMk/>
            <pc:sldMk cId="0" sldId="256"/>
            <ac:picMk id="7" creationId="{65B189C6-DA46-4B4E-9510-34D2251B4EFB}"/>
          </ac:picMkLst>
        </pc:picChg>
        <pc:picChg chg="add mod">
          <ac:chgData name="Ma. Karla Cabentoy EXT" userId="bc31b609-5f5f-4b3b-b9e5-2f0b289b8a14" providerId="ADAL" clId="{064FC674-7B60-4556-AB37-E80E118115DB}" dt="2024-03-18T13:34:51.402" v="17" actId="1076"/>
          <ac:picMkLst>
            <pc:docMk/>
            <pc:sldMk cId="0" sldId="256"/>
            <ac:picMk id="8" creationId="{3EA89B43-6D70-1FE1-EB8C-2B2C2B1CEA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17,2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2258707/001200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90x200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EMAEH090200AAA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03195EF-0BA7-4C23-B236-5B2033892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17,2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10</cp:revision>
  <dcterms:created xsi:type="dcterms:W3CDTF">2024-01-03T14:49:35Z</dcterms:created>
  <dcterms:modified xsi:type="dcterms:W3CDTF">2024-03-18T14:07:19Z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