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24,4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100x210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EMAEH100210BAA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977A69C-9086-41D1-85C9-1D3747988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</cp:revision>
  <dcterms:created xsi:type="dcterms:W3CDTF">2024-01-03T14:49:35Z</dcterms:created>
  <dcterms:modified xsi:type="dcterms:W3CDTF">2024-01-11T10:16:06Z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