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20,5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Hard 100x220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EMAEH100220AAA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47925-DF21-41A4-A890-890257877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20,5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4</cp:revision>
  <dcterms:created xsi:type="dcterms:W3CDTF">2024-01-03T14:49:35Z</dcterms:created>
  <dcterms:modified xsi:type="dcterms:W3CDTF">2024-01-11T10:15:01Z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