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28,9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160x200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EMAEH160200AAA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A0F74D05-F16B-4176-8755-2C3EE7E28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21</cp:revision>
  <dcterms:created xsi:type="dcterms:W3CDTF">2024-01-03T14:49:35Z</dcterms:created>
  <dcterms:modified xsi:type="dcterms:W3CDTF">2024-01-11T10:36:37Z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