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C87AC-5706-4700-A171-71E2BDF199DF}" v="1" dt="2024-03-19T11:00:58.8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1694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B8EC87AC-5706-4700-A171-71E2BDF199DF}"/>
    <pc:docChg chg="addSld delSld modSld">
      <pc:chgData name="Ma. Karla Cabentoy EXT" userId="bc31b609-5f5f-4b3b-b9e5-2f0b289b8a14" providerId="ADAL" clId="{B8EC87AC-5706-4700-A171-71E2BDF199DF}" dt="2024-03-19T11:03:03.592" v="3" actId="1076"/>
      <pc:docMkLst>
        <pc:docMk/>
      </pc:docMkLst>
      <pc:sldChg chg="modSp mod">
        <pc:chgData name="Ma. Karla Cabentoy EXT" userId="bc31b609-5f5f-4b3b-b9e5-2f0b289b8a14" providerId="ADAL" clId="{B8EC87AC-5706-4700-A171-71E2BDF199DF}" dt="2024-03-19T11:03:03.592" v="3" actId="1076"/>
        <pc:sldMkLst>
          <pc:docMk/>
          <pc:sldMk cId="0" sldId="256"/>
        </pc:sldMkLst>
        <pc:picChg chg="mod">
          <ac:chgData name="Ma. Karla Cabentoy EXT" userId="bc31b609-5f5f-4b3b-b9e5-2f0b289b8a14" providerId="ADAL" clId="{B8EC87AC-5706-4700-A171-71E2BDF199DF}" dt="2024-03-19T11:03:03.592" v="3" actId="1076"/>
          <ac:picMkLst>
            <pc:docMk/>
            <pc:sldMk cId="0" sldId="256"/>
            <ac:picMk id="71" creationId="{D93F6FEC-5090-454E-8530-FF76537052AF}"/>
          </ac:picMkLst>
        </pc:picChg>
      </pc:sldChg>
      <pc:sldChg chg="new del">
        <pc:chgData name="Ma. Karla Cabentoy EXT" userId="bc31b609-5f5f-4b3b-b9e5-2f0b289b8a14" providerId="ADAL" clId="{B8EC87AC-5706-4700-A171-71E2BDF199DF}" dt="2024-03-19T11:01:01.448" v="2" actId="47"/>
        <pc:sldMkLst>
          <pc:docMk/>
          <pc:sldMk cId="427017877" sldId="257"/>
        </pc:sldMkLst>
      </pc:sldChg>
      <pc:sldChg chg="add">
        <pc:chgData name="Ma. Karla Cabentoy EXT" userId="bc31b609-5f5f-4b3b-b9e5-2f0b289b8a14" providerId="ADAL" clId="{B8EC87AC-5706-4700-A171-71E2BDF199DF}" dt="2024-03-19T11:00:58.821" v="1"/>
        <pc:sldMkLst>
          <pc:docMk/>
          <pc:sldMk cId="402076444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16,4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2253575/001500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11.01.2024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>
                <a:latin typeface="Arial MT"/>
                <a:cs typeface="Arial MT"/>
              </a:rPr>
              <a:t>Emma Smart Hard 80x200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>
                <a:latin typeface="Arial MT"/>
                <a:cs typeface="Arial MT"/>
              </a:rPr>
              <a:t>EMAES080200AAA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D93F6FEC-5090-454E-8530-FF76537052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37044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16,4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2253575/001500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11.01.2024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>
                <a:latin typeface="Arial MT"/>
                <a:cs typeface="Arial MT"/>
              </a:rPr>
              <a:t>Emma Smart Hard 80x200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>
                <a:latin typeface="Arial MT"/>
                <a:cs typeface="Arial MT"/>
              </a:rPr>
              <a:t>EMAES080200AAA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D93F6FEC-5090-454E-8530-FF76537052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6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54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MT</vt:lpstr>
      <vt:lpstr>Calibri</vt:lpstr>
      <vt:lpstr>Times New Roman</vt:lpstr>
      <vt:lpstr>Office Theme</vt:lpstr>
      <vt:lpstr>16,4 kg</vt:lpstr>
      <vt:lpstr>16,4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Ma. Karla Cabentoy EXT</cp:lastModifiedBy>
  <cp:revision>35</cp:revision>
  <dcterms:created xsi:type="dcterms:W3CDTF">2024-01-03T14:49:35Z</dcterms:created>
  <dcterms:modified xsi:type="dcterms:W3CDTF">2024-03-19T11:03:14Z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