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100x210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EMAES100210BAA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2DB09289-FCBC-4BED-8929-9F2D3CAFD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32</cp:revision>
  <dcterms:created xsi:type="dcterms:W3CDTF">2024-01-03T14:49:35Z</dcterms:created>
  <dcterms:modified xsi:type="dcterms:W3CDTF">2024-01-11T11:10:42Z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