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21,8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Hard 100x220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EMAES100220AAA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7E7B6C8C-53E2-4C2B-A9DA-BD1E70E34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31</cp:revision>
  <dcterms:created xsi:type="dcterms:W3CDTF">2024-01-03T14:49:35Z</dcterms:created>
  <dcterms:modified xsi:type="dcterms:W3CDTF">2024-01-11T11:09:40Z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