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1210A-143B-9513-FC26-03BEBDDBBB70}" v="9" dt="2024-03-18T13:40:05.461"/>
    <p1510:client id="{BB04F3EC-3B0C-E307-70C9-DF7D27E2BF46}" v="22" dt="2024-03-18T13:40:55.3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1CB1210A-143B-9513-FC26-03BEBDDBBB70}"/>
    <pc:docChg chg="modSld">
      <pc:chgData name="Kiernan Magbago EXT" userId="S::kiernan.magbago@emma-sleep.com::076d6c77-255a-4d67-9cf5-5922baff0f39" providerId="AD" clId="Web-{1CB1210A-143B-9513-FC26-03BEBDDBBB70}" dt="2024-03-18T13:40:05.461" v="3" actId="20577"/>
      <pc:docMkLst>
        <pc:docMk/>
      </pc:docMkLst>
      <pc:sldChg chg="modSp">
        <pc:chgData name="Kiernan Magbago EXT" userId="S::kiernan.magbago@emma-sleep.com::076d6c77-255a-4d67-9cf5-5922baff0f39" providerId="AD" clId="Web-{1CB1210A-143B-9513-FC26-03BEBDDBBB70}" dt="2024-03-18T13:40:05.461" v="3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1CB1210A-143B-9513-FC26-03BEBDDBBB70}" dt="2024-03-18T13:40:05.461" v="3" actId="20577"/>
          <ac:spMkLst>
            <pc:docMk/>
            <pc:sldMk cId="0" sldId="256"/>
            <ac:spMk id="111" creationId="{00000000-0000-0000-0000-000000000000}"/>
          </ac:spMkLst>
        </pc:spChg>
      </pc:sldChg>
    </pc:docChg>
  </pc:docChgLst>
  <pc:docChgLst>
    <pc:chgData name="Kiernan Magbago EXT" userId="S::kiernan.magbago@emma-sleep.com::076d6c77-255a-4d67-9cf5-5922baff0f39" providerId="AD" clId="Web-{BB04F3EC-3B0C-E307-70C9-DF7D27E2BF46}"/>
    <pc:docChg chg="modSld">
      <pc:chgData name="Kiernan Magbago EXT" userId="S::kiernan.magbago@emma-sleep.com::076d6c77-255a-4d67-9cf5-5922baff0f39" providerId="AD" clId="Web-{BB04F3EC-3B0C-E307-70C9-DF7D27E2BF46}" dt="2024-03-18T13:40:54.642" v="8" actId="20577"/>
      <pc:docMkLst>
        <pc:docMk/>
      </pc:docMkLst>
      <pc:sldChg chg="modSp">
        <pc:chgData name="Kiernan Magbago EXT" userId="S::kiernan.magbago@emma-sleep.com::076d6c77-255a-4d67-9cf5-5922baff0f39" providerId="AD" clId="Web-{BB04F3EC-3B0C-E307-70C9-DF7D27E2BF46}" dt="2024-03-18T13:40:54.642" v="8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BB04F3EC-3B0C-E307-70C9-DF7D27E2BF46}" dt="2024-03-18T13:40:54.642" v="8" actId="20577"/>
          <ac:spMkLst>
            <pc:docMk/>
            <pc:sldMk cId="0" sldId="256"/>
            <ac:spMk id="1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23,5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>
              <a:spcBef>
                <a:spcPts val="190"/>
              </a:spcBef>
            </a:pPr>
            <a:r>
              <a:rPr lang="de-DE" sz="750" spc="-10" dirty="0">
                <a:latin typeface="Arial MT"/>
              </a:rPr>
              <a:t>2251681/001100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08.02.2024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EMAES120200AAA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4D6C9660-26A4-4E81-AC11-2D2D50522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23,5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71</cp:revision>
  <dcterms:created xsi:type="dcterms:W3CDTF">2024-01-03T14:49:35Z</dcterms:created>
  <dcterms:modified xsi:type="dcterms:W3CDTF">2024-03-18T13:40:58Z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