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3556000" cy="2540000"/>
  <p:notesSz cx="3556000" cy="2540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278" d="100"/>
          <a:sy n="278" d="100"/>
        </p:scale>
        <p:origin x="1146" y="2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66700" y="787400"/>
            <a:ext cx="3022600" cy="533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533400" y="1422400"/>
            <a:ext cx="2489200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77800" y="584200"/>
            <a:ext cx="1546860" cy="1676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831340" y="584200"/>
            <a:ext cx="1546860" cy="1676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4300" y="0"/>
            <a:ext cx="464820" cy="162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77800" y="584200"/>
            <a:ext cx="3200400" cy="1676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209040" y="2362200"/>
            <a:ext cx="1137920" cy="127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77800" y="2362200"/>
            <a:ext cx="817880" cy="127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2560320" y="2362200"/>
            <a:ext cx="817880" cy="127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300" y="0"/>
            <a:ext cx="464820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de-DE" dirty="0"/>
              <a:t>24,9</a:t>
            </a:r>
            <a:r>
              <a:rPr dirty="0"/>
              <a:t> </a:t>
            </a:r>
            <a:r>
              <a:rPr spc="-25" dirty="0"/>
              <a:t>kg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89300" y="0"/>
            <a:ext cx="18478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latin typeface="Arial MT"/>
                <a:cs typeface="Arial MT"/>
              </a:rPr>
              <a:t>1/1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7000" y="190500"/>
            <a:ext cx="3302000" cy="0"/>
          </a:xfrm>
          <a:custGeom>
            <a:avLst/>
            <a:gdLst/>
            <a:ahLst/>
            <a:cxnLst/>
            <a:rect l="l" t="t" r="r" b="b"/>
            <a:pathLst>
              <a:path w="3302000">
                <a:moveTo>
                  <a:pt x="0" y="0"/>
                </a:moveTo>
                <a:lnTo>
                  <a:pt x="33020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4300" y="200660"/>
            <a:ext cx="86614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8900"/>
              </a:lnSpc>
              <a:spcBef>
                <a:spcPts val="100"/>
              </a:spcBef>
            </a:pPr>
            <a:r>
              <a:rPr sz="900" dirty="0">
                <a:latin typeface="Arial MT"/>
                <a:cs typeface="Arial MT"/>
              </a:rPr>
              <a:t>Set </a:t>
            </a:r>
            <a:r>
              <a:rPr sz="900" spc="-10" dirty="0">
                <a:latin typeface="Arial MT"/>
                <a:cs typeface="Arial MT"/>
              </a:rPr>
              <a:t>artikel: Artnr.leverencier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109" name="object 109"/>
          <p:cNvSpPr txBox="1"/>
          <p:nvPr/>
        </p:nvSpPr>
        <p:spPr>
          <a:xfrm>
            <a:off x="1016000" y="215900"/>
            <a:ext cx="2425700" cy="474489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lang="de-DE" sz="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sz="750" dirty="0">
              <a:latin typeface="Times New Roman"/>
              <a:cs typeface="Times New Roman"/>
            </a:endParaRPr>
          </a:p>
        </p:txBody>
      </p:sp>
      <p:sp>
        <p:nvSpPr>
          <p:cNvPr id="110" name="object 110"/>
          <p:cNvSpPr txBox="1"/>
          <p:nvPr/>
        </p:nvSpPr>
        <p:spPr>
          <a:xfrm>
            <a:off x="114300" y="959611"/>
            <a:ext cx="796925" cy="279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1100"/>
              </a:lnSpc>
              <a:spcBef>
                <a:spcPts val="95"/>
              </a:spcBef>
            </a:pPr>
            <a:r>
              <a:rPr sz="750" spc="-10" dirty="0">
                <a:latin typeface="Arial MT"/>
                <a:cs typeface="Arial MT"/>
              </a:rPr>
              <a:t>Bestelling/positie: Ontvangsdatum:</a:t>
            </a:r>
            <a:endParaRPr sz="750" dirty="0">
              <a:latin typeface="Arial MT"/>
              <a:cs typeface="Arial MT"/>
            </a:endParaRPr>
          </a:p>
        </p:txBody>
      </p:sp>
      <p:sp>
        <p:nvSpPr>
          <p:cNvPr id="111" name="object 111"/>
          <p:cNvSpPr txBox="1"/>
          <p:nvPr/>
        </p:nvSpPr>
        <p:spPr>
          <a:xfrm>
            <a:off x="1130300" y="959611"/>
            <a:ext cx="715645" cy="280846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de-DE" sz="750" spc="-10" dirty="0">
                <a:latin typeface="Arial MT"/>
                <a:cs typeface="Arial MT"/>
              </a:rPr>
              <a:t>2251681/00100</a:t>
            </a: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de-DE" sz="750" spc="-10" dirty="0">
                <a:latin typeface="Arial MT"/>
                <a:cs typeface="Arial MT"/>
              </a:rPr>
              <a:t>14.12.2023</a:t>
            </a:r>
            <a:endParaRPr sz="750" dirty="0">
              <a:latin typeface="Arial MT"/>
              <a:cs typeface="Arial MT"/>
            </a:endParaRPr>
          </a:p>
        </p:txBody>
      </p:sp>
      <p:sp>
        <p:nvSpPr>
          <p:cNvPr id="112" name="object 112"/>
          <p:cNvSpPr/>
          <p:nvPr/>
        </p:nvSpPr>
        <p:spPr>
          <a:xfrm>
            <a:off x="127000" y="1270000"/>
            <a:ext cx="3302000" cy="0"/>
          </a:xfrm>
          <a:custGeom>
            <a:avLst/>
            <a:gdLst/>
            <a:ahLst/>
            <a:cxnLst/>
            <a:rect l="l" t="t" r="r" b="b"/>
            <a:pathLst>
              <a:path w="3302000">
                <a:moveTo>
                  <a:pt x="0" y="0"/>
                </a:moveTo>
                <a:lnTo>
                  <a:pt x="3302000" y="0"/>
                </a:lnTo>
              </a:path>
            </a:pathLst>
          </a:custGeom>
          <a:ln w="825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 txBox="1"/>
          <p:nvPr/>
        </p:nvSpPr>
        <p:spPr>
          <a:xfrm>
            <a:off x="127000" y="1333500"/>
            <a:ext cx="1270000" cy="500137"/>
          </a:xfrm>
          <a:prstGeom prst="rect">
            <a:avLst/>
          </a:prstGeom>
          <a:ln w="825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65"/>
              </a:spcBef>
            </a:pPr>
            <a:endParaRPr lang="de-DE" sz="750" dirty="0">
              <a:latin typeface="Times New Roman"/>
              <a:cs typeface="Times New Roman"/>
            </a:endParaRPr>
          </a:p>
        </p:txBody>
      </p:sp>
      <p:sp>
        <p:nvSpPr>
          <p:cNvPr id="163" name="object 163"/>
          <p:cNvSpPr txBox="1"/>
          <p:nvPr/>
        </p:nvSpPr>
        <p:spPr>
          <a:xfrm>
            <a:off x="104140" y="1897136"/>
            <a:ext cx="3451860" cy="610424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lang="sv-SE" sz="900" dirty="0">
                <a:latin typeface="Arial MT"/>
                <a:cs typeface="Arial MT"/>
              </a:rPr>
              <a:t>Emma Smart Medium Hybrid 120x200 </a:t>
            </a:r>
          </a:p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lang="sv-SE" sz="900" dirty="0">
                <a:latin typeface="Arial MT"/>
                <a:cs typeface="Arial MT"/>
              </a:rPr>
              <a:t>EMAES120200BAA</a:t>
            </a:r>
            <a:r>
              <a:rPr lang="de-DE" sz="900" spc="-10" dirty="0">
                <a:latin typeface="Arial MT"/>
                <a:cs typeface="Arial MT"/>
              </a:rPr>
              <a:t>                                                                                         </a:t>
            </a:r>
          </a:p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lang="de-DE" sz="900" spc="-10" dirty="0">
                <a:latin typeface="Arial MT"/>
                <a:cs typeface="Arial MT"/>
              </a:rPr>
              <a:t>                                                                                        38</a:t>
            </a:r>
            <a:r>
              <a:rPr sz="900" spc="-10" dirty="0">
                <a:latin typeface="Arial MT"/>
                <a:cs typeface="Arial MT"/>
              </a:rPr>
              <a:t>x</a:t>
            </a:r>
            <a:r>
              <a:rPr lang="de-DE" sz="900" spc="-10" dirty="0">
                <a:latin typeface="Arial MT"/>
                <a:cs typeface="Arial MT"/>
              </a:rPr>
              <a:t>38</a:t>
            </a:r>
            <a:r>
              <a:rPr sz="900" spc="-10" dirty="0">
                <a:latin typeface="Arial MT"/>
                <a:cs typeface="Arial MT"/>
              </a:rPr>
              <a:t>x110</a:t>
            </a:r>
            <a:endParaRPr sz="900" dirty="0">
              <a:latin typeface="Arial MT"/>
              <a:cs typeface="Arial MT"/>
            </a:endParaRPr>
          </a:p>
        </p:txBody>
      </p:sp>
      <p:pic>
        <p:nvPicPr>
          <p:cNvPr id="93" name="Grafik 92">
            <a:extLst>
              <a:ext uri="{FF2B5EF4-FFF2-40B4-BE49-F238E27FC236}">
                <a16:creationId xmlns:a16="http://schemas.microsoft.com/office/drawing/2014/main" id="{566F5278-9184-4FD1-9276-E1C7BB496B1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980" y="1379704"/>
            <a:ext cx="1184040" cy="414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28</Words>
  <Application>Microsoft Office PowerPoint</Application>
  <PresentationFormat>Benutzerdefiniert</PresentationFormat>
  <Paragraphs>13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 MT</vt:lpstr>
      <vt:lpstr>Calibri</vt:lpstr>
      <vt:lpstr>Times New Roman</vt:lpstr>
      <vt:lpstr>Office Theme</vt:lpstr>
      <vt:lpstr>24,9 kg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17,50 kg</dc:title>
  <dc:creator>Vanessa Barresi</dc:creator>
  <cp:lastModifiedBy>Vanessa Barresi</cp:lastModifiedBy>
  <cp:revision>45</cp:revision>
  <dcterms:created xsi:type="dcterms:W3CDTF">2024-01-03T14:49:35Z</dcterms:created>
  <dcterms:modified xsi:type="dcterms:W3CDTF">2024-01-11T11:25:45Z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2024-01-03T00:00:00Z</vt:filetime>
  </property>
  <property fmtid="{D5CDD505-2E9C-101B-9397-08002B2CF9AE}" pid="3" name="Producer">
    <vt:lpwstr>iLovePDF</vt:lpwstr>
  </property>
</Properties>
</file>