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32,4</a:t>
            </a:r>
            <a:r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Medium Hybrid 160x200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EMAES160200BAA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2D04FA40-14DC-48FA-B1F5-BE6D7101C2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3610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32,4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28</cp:revision>
  <dcterms:created xsi:type="dcterms:W3CDTF">2024-01-03T14:49:35Z</dcterms:created>
  <dcterms:modified xsi:type="dcterms:W3CDTF">2024-01-11T10:57:48Z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