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34,2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Smart Hard 180x200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EMAES180200AAA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248A3BF4-51AC-46C9-BB95-CF7B6EF51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7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26</cp:revision>
  <dcterms:created xsi:type="dcterms:W3CDTF">2024-01-03T14:49:35Z</dcterms:created>
  <dcterms:modified xsi:type="dcterms:W3CDTF">2024-01-11T10:44:34Z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