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DD63EE-AFA3-4FDC-9F41-F10A16AE7BD3}" v="1" dt="2024-04-01T08:43:22.28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2" d="100"/>
          <a:sy n="202" d="100"/>
        </p:scale>
        <p:origin x="1694" y="1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. Karla Cabentoy EXT" userId="bc31b609-5f5f-4b3b-b9e5-2f0b289b8a14" providerId="ADAL" clId="{C1DD63EE-AFA3-4FDC-9F41-F10A16AE7BD3}"/>
    <pc:docChg chg="modSld">
      <pc:chgData name="Ma. Karla Cabentoy EXT" userId="bc31b609-5f5f-4b3b-b9e5-2f0b289b8a14" providerId="ADAL" clId="{C1DD63EE-AFA3-4FDC-9F41-F10A16AE7BD3}" dt="2024-04-01T08:44:12.216" v="27" actId="1076"/>
      <pc:docMkLst>
        <pc:docMk/>
      </pc:docMkLst>
      <pc:sldChg chg="addSp modSp mod">
        <pc:chgData name="Ma. Karla Cabentoy EXT" userId="bc31b609-5f5f-4b3b-b9e5-2f0b289b8a14" providerId="ADAL" clId="{C1DD63EE-AFA3-4FDC-9F41-F10A16AE7BD3}" dt="2024-04-01T08:44:12.216" v="27" actId="1076"/>
        <pc:sldMkLst>
          <pc:docMk/>
          <pc:sldMk cId="0" sldId="256"/>
        </pc:sldMkLst>
        <pc:spChg chg="mod">
          <ac:chgData name="Ma. Karla Cabentoy EXT" userId="bc31b609-5f5f-4b3b-b9e5-2f0b289b8a14" providerId="ADAL" clId="{C1DD63EE-AFA3-4FDC-9F41-F10A16AE7BD3}" dt="2024-04-01T08:42:32.692" v="16" actId="20577"/>
          <ac:spMkLst>
            <pc:docMk/>
            <pc:sldMk cId="0" sldId="256"/>
            <ac:spMk id="111" creationId="{00000000-0000-0000-0000-000000000000}"/>
          </ac:spMkLst>
        </pc:spChg>
        <pc:picChg chg="add mod">
          <ac:chgData name="Ma. Karla Cabentoy EXT" userId="bc31b609-5f5f-4b3b-b9e5-2f0b289b8a14" providerId="ADAL" clId="{C1DD63EE-AFA3-4FDC-9F41-F10A16AE7BD3}" dt="2024-04-01T08:44:12.216" v="27" actId="1076"/>
          <ac:picMkLst>
            <pc:docMk/>
            <pc:sldMk cId="0" sldId="256"/>
            <ac:picMk id="7" creationId="{6D0D5809-C2B5-61B0-B8F8-EDF9C3F4D632}"/>
          </ac:picMkLst>
        </pc:picChg>
      </pc:sldChg>
    </pc:docChg>
  </pc:docChgLst>
  <pc:docChgLst>
    <pc:chgData name="Jennifer Guevarra EXT" userId="S::jennifer.guevarra@emma-sleep.com::9c130cb2-82bc-4e55-b1dc-395e74c373fb" providerId="AD" clId="Web-{31290E31-C3FB-1E3B-2710-ECFF08343C41}"/>
    <pc:docChg chg="modSld">
      <pc:chgData name="Jennifer Guevarra EXT" userId="S::jennifer.guevarra@emma-sleep.com::9c130cb2-82bc-4e55-b1dc-395e74c373fb" providerId="AD" clId="Web-{31290E31-C3FB-1E3B-2710-ECFF08343C41}" dt="2024-03-22T11:46:54.828" v="3" actId="20577"/>
      <pc:docMkLst>
        <pc:docMk/>
      </pc:docMkLst>
      <pc:sldChg chg="addSp delSp modSp">
        <pc:chgData name="Jennifer Guevarra EXT" userId="S::jennifer.guevarra@emma-sleep.com::9c130cb2-82bc-4e55-b1dc-395e74c373fb" providerId="AD" clId="Web-{31290E31-C3FB-1E3B-2710-ECFF08343C41}" dt="2024-03-22T11:46:54.828" v="3" actId="20577"/>
        <pc:sldMkLst>
          <pc:docMk/>
          <pc:sldMk cId="0" sldId="256"/>
        </pc:sldMkLst>
        <pc:spChg chg="mod">
          <ac:chgData name="Jennifer Guevarra EXT" userId="S::jennifer.guevarra@emma-sleep.com::9c130cb2-82bc-4e55-b1dc-395e74c373fb" providerId="AD" clId="Web-{31290E31-C3FB-1E3B-2710-ECFF08343C41}" dt="2024-03-22T11:46:54.828" v="3" actId="20577"/>
          <ac:spMkLst>
            <pc:docMk/>
            <pc:sldMk cId="0" sldId="256"/>
            <ac:spMk id="111" creationId="{00000000-0000-0000-0000-000000000000}"/>
          </ac:spMkLst>
        </pc:spChg>
        <pc:graphicFrameChg chg="add del mod">
          <ac:chgData name="Jennifer Guevarra EXT" userId="S::jennifer.guevarra@emma-sleep.com::9c130cb2-82bc-4e55-b1dc-395e74c373fb" providerId="AD" clId="Web-{31290E31-C3FB-1E3B-2710-ECFF08343C41}" dt="2024-03-22T11:46:52.765" v="2"/>
          <ac:graphicFrameMkLst>
            <pc:docMk/>
            <pc:sldMk cId="0" sldId="256"/>
            <ac:graphicFrameMk id="7" creationId="{100F1096-F33C-489F-FA7A-CC7C381FC36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21,2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016001" y="959611"/>
            <a:ext cx="762000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2259987/00600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28.03.2024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ROLMATRAS EMMA HYBRID 090X220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EMAHE090220AAA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25EF309-A888-475D-9275-7C0384E30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  <p:pic>
        <p:nvPicPr>
          <p:cNvPr id="7" name="Picture 6" descr="A bar code with numbers&#10;&#10;Description automatically generated">
            <a:extLst>
              <a:ext uri="{FF2B5EF4-FFF2-40B4-BE49-F238E27FC236}">
                <a16:creationId xmlns:a16="http://schemas.microsoft.com/office/drawing/2014/main" id="{6D0D5809-C2B5-61B0-B8F8-EDF9C3F4D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76" y="275835"/>
            <a:ext cx="2307946" cy="3530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24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21,2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Ma. Karla Cabentoy EXT</cp:lastModifiedBy>
  <cp:revision>16</cp:revision>
  <dcterms:created xsi:type="dcterms:W3CDTF">2024-01-03T14:49:35Z</dcterms:created>
  <dcterms:modified xsi:type="dcterms:W3CDTF">2024-04-01T08:44:21Z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