
<file path=[Content_Types].xml><?xml version="1.0" encoding="utf-8"?>
<Types xmlns="http://schemas.openxmlformats.org/package/2006/content-types">
  <Default Extension="gif" ContentType="image/gi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3556000" cy="2540000"/>
  <p:notesSz cx="3556000" cy="2540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3E1D58-E8E6-426C-930A-AE323279DE60}" v="1" dt="2024-04-01T08:58:20.907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02" d="100"/>
          <a:sy n="202" d="100"/>
        </p:scale>
        <p:origin x="1694" y="125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. Karla Cabentoy EXT" userId="bc31b609-5f5f-4b3b-b9e5-2f0b289b8a14" providerId="ADAL" clId="{D73E1D58-E8E6-426C-930A-AE323279DE60}"/>
    <pc:docChg chg="modSld">
      <pc:chgData name="Ma. Karla Cabentoy EXT" userId="bc31b609-5f5f-4b3b-b9e5-2f0b289b8a14" providerId="ADAL" clId="{D73E1D58-E8E6-426C-930A-AE323279DE60}" dt="2024-04-01T08:59:12.619" v="32" actId="1076"/>
      <pc:docMkLst>
        <pc:docMk/>
      </pc:docMkLst>
      <pc:sldChg chg="addSp modSp mod">
        <pc:chgData name="Ma. Karla Cabentoy EXT" userId="bc31b609-5f5f-4b3b-b9e5-2f0b289b8a14" providerId="ADAL" clId="{D73E1D58-E8E6-426C-930A-AE323279DE60}" dt="2024-04-01T08:59:12.619" v="32" actId="1076"/>
        <pc:sldMkLst>
          <pc:docMk/>
          <pc:sldMk cId="0" sldId="256"/>
        </pc:sldMkLst>
        <pc:spChg chg="mod">
          <ac:chgData name="Ma. Karla Cabentoy EXT" userId="bc31b609-5f5f-4b3b-b9e5-2f0b289b8a14" providerId="ADAL" clId="{D73E1D58-E8E6-426C-930A-AE323279DE60}" dt="2024-04-01T08:56:08.214" v="17" actId="20577"/>
          <ac:spMkLst>
            <pc:docMk/>
            <pc:sldMk cId="0" sldId="256"/>
            <ac:spMk id="111" creationId="{00000000-0000-0000-0000-000000000000}"/>
          </ac:spMkLst>
        </pc:spChg>
        <pc:picChg chg="add mod">
          <ac:chgData name="Ma. Karla Cabentoy EXT" userId="bc31b609-5f5f-4b3b-b9e5-2f0b289b8a14" providerId="ADAL" clId="{D73E1D58-E8E6-426C-930A-AE323279DE60}" dt="2024-04-01T08:59:12.619" v="32" actId="1076"/>
          <ac:picMkLst>
            <pc:docMk/>
            <pc:sldMk cId="0" sldId="256"/>
            <ac:picMk id="7" creationId="{046324BA-1D19-B66F-742F-427D7263EC5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6700" y="787400"/>
            <a:ext cx="3022600" cy="533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33400" y="1422400"/>
            <a:ext cx="248920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77800" y="584200"/>
            <a:ext cx="154686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831340" y="584200"/>
            <a:ext cx="154686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4300" y="0"/>
            <a:ext cx="464820" cy="162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7800" y="584200"/>
            <a:ext cx="320040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09040" y="2362200"/>
            <a:ext cx="113792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77800" y="2362200"/>
            <a:ext cx="81788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560320" y="2362200"/>
            <a:ext cx="81788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" y="0"/>
            <a:ext cx="46482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dirty="0"/>
              <a:t>29,31</a:t>
            </a:r>
            <a:r>
              <a:rPr dirty="0"/>
              <a:t> </a:t>
            </a:r>
            <a:r>
              <a:rPr spc="-25" dirty="0"/>
              <a:t>kg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89300" y="0"/>
            <a:ext cx="1847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latin typeface="Arial MT"/>
                <a:cs typeface="Arial MT"/>
              </a:rPr>
              <a:t>1/1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7000" y="190500"/>
            <a:ext cx="3302000" cy="0"/>
          </a:xfrm>
          <a:custGeom>
            <a:avLst/>
            <a:gdLst/>
            <a:ahLst/>
            <a:cxnLst/>
            <a:rect l="l" t="t" r="r" b="b"/>
            <a:pathLst>
              <a:path w="3302000">
                <a:moveTo>
                  <a:pt x="0" y="0"/>
                </a:moveTo>
                <a:lnTo>
                  <a:pt x="33020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4300" y="200660"/>
            <a:ext cx="86614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900"/>
              </a:lnSpc>
              <a:spcBef>
                <a:spcPts val="100"/>
              </a:spcBef>
            </a:pPr>
            <a:r>
              <a:rPr sz="900" dirty="0">
                <a:latin typeface="Arial MT"/>
                <a:cs typeface="Arial MT"/>
              </a:rPr>
              <a:t>Set </a:t>
            </a:r>
            <a:r>
              <a:rPr sz="900" spc="-10" dirty="0">
                <a:latin typeface="Arial MT"/>
                <a:cs typeface="Arial MT"/>
              </a:rPr>
              <a:t>artikel: Artnr.leverencier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1016000" y="215900"/>
            <a:ext cx="2425700" cy="474489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lang="de-DE"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750" dirty="0">
              <a:latin typeface="Times New Roman"/>
              <a:cs typeface="Times New Roman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114300" y="959611"/>
            <a:ext cx="796925" cy="279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95"/>
              </a:spcBef>
            </a:pPr>
            <a:r>
              <a:rPr sz="750" spc="-10" dirty="0">
                <a:latin typeface="Arial MT"/>
                <a:cs typeface="Arial MT"/>
              </a:rPr>
              <a:t>Bestelling/positie: Ontvangsdatum: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1049020" y="959611"/>
            <a:ext cx="796925" cy="280846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de-DE" sz="750" spc="-10" dirty="0">
                <a:latin typeface="Arial MT"/>
                <a:cs typeface="Arial MT"/>
              </a:rPr>
              <a:t>2259987/00900</a:t>
            </a: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de-DE" sz="750" spc="-10" dirty="0">
                <a:latin typeface="Arial MT"/>
                <a:cs typeface="Arial MT"/>
              </a:rPr>
              <a:t>28.03.2024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127000" y="1270000"/>
            <a:ext cx="3302000" cy="0"/>
          </a:xfrm>
          <a:custGeom>
            <a:avLst/>
            <a:gdLst/>
            <a:ahLst/>
            <a:cxnLst/>
            <a:rect l="l" t="t" r="r" b="b"/>
            <a:pathLst>
              <a:path w="3302000">
                <a:moveTo>
                  <a:pt x="0" y="0"/>
                </a:moveTo>
                <a:lnTo>
                  <a:pt x="3302000" y="0"/>
                </a:lnTo>
              </a:path>
            </a:pathLst>
          </a:custGeom>
          <a:ln w="82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 txBox="1"/>
          <p:nvPr/>
        </p:nvSpPr>
        <p:spPr>
          <a:xfrm>
            <a:off x="127000" y="1333500"/>
            <a:ext cx="1270000" cy="500137"/>
          </a:xfrm>
          <a:prstGeom prst="rect">
            <a:avLst/>
          </a:prstGeom>
          <a:ln w="825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65"/>
              </a:spcBef>
            </a:pPr>
            <a:endParaRPr lang="de-DE" sz="750" dirty="0">
              <a:latin typeface="Times New Roman"/>
              <a:cs typeface="Times New Roman"/>
            </a:endParaRPr>
          </a:p>
        </p:txBody>
      </p:sp>
      <p:sp>
        <p:nvSpPr>
          <p:cNvPr id="163" name="object 163"/>
          <p:cNvSpPr txBox="1"/>
          <p:nvPr/>
        </p:nvSpPr>
        <p:spPr>
          <a:xfrm>
            <a:off x="104140" y="1897136"/>
            <a:ext cx="3451860" cy="610424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pt-BR" sz="900" dirty="0">
                <a:latin typeface="Arial MT"/>
                <a:cs typeface="Arial MT"/>
              </a:rPr>
              <a:t>ROLMATRAS EMMA HYBRID 140X200</a:t>
            </a: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pt-BR" sz="900">
                <a:latin typeface="Arial MT"/>
                <a:cs typeface="Arial MT"/>
              </a:rPr>
              <a:t>EMAHE140200AAA </a:t>
            </a:r>
            <a:endParaRPr lang="pt-BR" sz="9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pt-BR" sz="900" spc="-10" dirty="0">
                <a:latin typeface="Arial MT"/>
                <a:cs typeface="Arial MT"/>
              </a:rPr>
              <a:t>                                                                                            </a:t>
            </a:r>
            <a:r>
              <a:rPr sz="900" spc="-10" dirty="0">
                <a:latin typeface="Arial MT"/>
                <a:cs typeface="Arial MT"/>
              </a:rPr>
              <a:t>38x38x110</a:t>
            </a:r>
            <a:endParaRPr sz="900" dirty="0">
              <a:latin typeface="Arial MT"/>
              <a:cs typeface="Arial MT"/>
            </a:endParaRP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C713A79D-9DFC-4D62-9D1D-BA53D1DB76B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80" y="1376568"/>
            <a:ext cx="1184040" cy="414000"/>
          </a:xfrm>
          <a:prstGeom prst="rect">
            <a:avLst/>
          </a:prstGeom>
        </p:spPr>
      </p:pic>
      <p:pic>
        <p:nvPicPr>
          <p:cNvPr id="7" name="Picture 6" descr="A bar code with numbers&#10;&#10;Description automatically generated">
            <a:extLst>
              <a:ext uri="{FF2B5EF4-FFF2-40B4-BE49-F238E27FC236}">
                <a16:creationId xmlns:a16="http://schemas.microsoft.com/office/drawing/2014/main" id="{046324BA-1D19-B66F-742F-427D7263EC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46" y="262928"/>
            <a:ext cx="2307946" cy="39533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24</Words>
  <Application>Microsoft Office PowerPoint</Application>
  <PresentationFormat>Custom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 MT</vt:lpstr>
      <vt:lpstr>Calibri</vt:lpstr>
      <vt:lpstr>Times New Roman</vt:lpstr>
      <vt:lpstr>Office Theme</vt:lpstr>
      <vt:lpstr>29,31 kg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17,50 kg</dc:title>
  <dc:creator>Vanessa Barresi</dc:creator>
  <cp:lastModifiedBy>Ma. Karla Cabentoy EXT</cp:lastModifiedBy>
  <cp:revision>7</cp:revision>
  <dcterms:created xsi:type="dcterms:W3CDTF">2024-01-03T14:49:35Z</dcterms:created>
  <dcterms:modified xsi:type="dcterms:W3CDTF">2024-04-01T08:59:19Z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2024-01-03T00:00:00Z</vt:filetime>
  </property>
  <property fmtid="{D5CDD505-2E9C-101B-9397-08002B2CF9AE}" pid="3" name="Producer">
    <vt:lpwstr>iLovePDF</vt:lpwstr>
  </property>
</Properties>
</file>