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7B3E7-B2CC-402D-ACF9-F68C8EFCB72D}" v="1" dt="2024-04-01T08:53:39.2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16F7B3E7-B2CC-402D-ACF9-F68C8EFCB72D}"/>
    <pc:docChg chg="custSel modSld">
      <pc:chgData name="Ma. Karla Cabentoy EXT" userId="bc31b609-5f5f-4b3b-b9e5-2f0b289b8a14" providerId="ADAL" clId="{16F7B3E7-B2CC-402D-ACF9-F68C8EFCB72D}" dt="2024-04-01T08:54:01.470" v="17" actId="1076"/>
      <pc:docMkLst>
        <pc:docMk/>
      </pc:docMkLst>
      <pc:sldChg chg="addSp delSp modSp mod">
        <pc:chgData name="Ma. Karla Cabentoy EXT" userId="bc31b609-5f5f-4b3b-b9e5-2f0b289b8a14" providerId="ADAL" clId="{16F7B3E7-B2CC-402D-ACF9-F68C8EFCB72D}" dt="2024-04-01T08:54:01.470" v="17" actId="1076"/>
        <pc:sldMkLst>
          <pc:docMk/>
          <pc:sldMk cId="0" sldId="256"/>
        </pc:sldMkLst>
        <pc:spChg chg="mod">
          <ac:chgData name="Ma. Karla Cabentoy EXT" userId="bc31b609-5f5f-4b3b-b9e5-2f0b289b8a14" providerId="ADAL" clId="{16F7B3E7-B2CC-402D-ACF9-F68C8EFCB72D}" dt="2024-04-01T08:53:00.805" v="9" actId="20577"/>
          <ac:spMkLst>
            <pc:docMk/>
            <pc:sldMk cId="0" sldId="256"/>
            <ac:spMk id="111" creationId="{00000000-0000-0000-0000-000000000000}"/>
          </ac:spMkLst>
        </pc:spChg>
        <pc:picChg chg="del">
          <ac:chgData name="Ma. Karla Cabentoy EXT" userId="bc31b609-5f5f-4b3b-b9e5-2f0b289b8a14" providerId="ADAL" clId="{16F7B3E7-B2CC-402D-ACF9-F68C8EFCB72D}" dt="2024-04-01T08:53:58.335" v="16" actId="478"/>
          <ac:picMkLst>
            <pc:docMk/>
            <pc:sldMk cId="0" sldId="256"/>
            <ac:picMk id="7" creationId="{5797DD16-5939-4719-B0A8-53F3FABB1570}"/>
          </ac:picMkLst>
        </pc:picChg>
        <pc:picChg chg="add mod">
          <ac:chgData name="Ma. Karla Cabentoy EXT" userId="bc31b609-5f5f-4b3b-b9e5-2f0b289b8a14" providerId="ADAL" clId="{16F7B3E7-B2CC-402D-ACF9-F68C8EFCB72D}" dt="2024-04-01T08:54:01.470" v="17" actId="1076"/>
          <ac:picMkLst>
            <pc:docMk/>
            <pc:sldMk cId="0" sldId="256"/>
            <ac:picMk id="8" creationId="{9D1EA2A3-1EF2-A4BA-C8A7-FE2C97D73C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37,4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0" y="959611"/>
            <a:ext cx="8299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2259987/00800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28.03.2024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EMMA HYBRID 180X200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EMAHE180200AAA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65C639EF-C01E-4A13-BD1C-3DD1DC3ED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8" name="Picture 7" descr="A bar code with numbers&#10;&#10;Description automatically generated">
            <a:extLst>
              <a:ext uri="{FF2B5EF4-FFF2-40B4-BE49-F238E27FC236}">
                <a16:creationId xmlns:a16="http://schemas.microsoft.com/office/drawing/2014/main" id="{9D1EA2A3-1EF2-A4BA-C8A7-FE2C97D7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43841"/>
            <a:ext cx="2243878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37,4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15</cp:revision>
  <dcterms:created xsi:type="dcterms:W3CDTF">2024-01-03T14:49:35Z</dcterms:created>
  <dcterms:modified xsi:type="dcterms:W3CDTF">2024-04-01T08:54:07Z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