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1B5894-A543-D43A-611A-C0A8B8BB7111}" v="1" dt="2024-05-27T10:12:45.88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998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ernan Magbago EXT" userId="S::kiernan.magbago@emma-sleep.com::076d6c77-255a-4d67-9cf5-5922baff0f39" providerId="AD" clId="Web-{351B5894-A543-D43A-611A-C0A8B8BB7111}"/>
    <pc:docChg chg="modSld">
      <pc:chgData name="Kiernan Magbago EXT" userId="S::kiernan.magbago@emma-sleep.com::076d6c77-255a-4d67-9cf5-5922baff0f39" providerId="AD" clId="Web-{351B5894-A543-D43A-611A-C0A8B8BB7111}" dt="2024-05-27T10:12:45.885" v="0"/>
      <pc:docMkLst>
        <pc:docMk/>
      </pc:docMkLst>
      <pc:sldChg chg="delSp">
        <pc:chgData name="Kiernan Magbago EXT" userId="S::kiernan.magbago@emma-sleep.com::076d6c77-255a-4d67-9cf5-5922baff0f39" providerId="AD" clId="Web-{351B5894-A543-D43A-611A-C0A8B8BB7111}" dt="2024-05-27T10:12:45.885" v="0"/>
        <pc:sldMkLst>
          <pc:docMk/>
          <pc:sldMk cId="0" sldId="256"/>
        </pc:sldMkLst>
        <pc:picChg chg="del">
          <ac:chgData name="Kiernan Magbago EXT" userId="S::kiernan.magbago@emma-sleep.com::076d6c77-255a-4d67-9cf5-5922baff0f39" providerId="AD" clId="Web-{351B5894-A543-D43A-611A-C0A8B8BB7111}" dt="2024-05-27T10:12:45.885" v="0"/>
          <ac:picMkLst>
            <pc:docMk/>
            <pc:sldMk cId="0" sldId="256"/>
            <ac:picMk id="27" creationId="{D5F1FADC-983B-4292-898C-7C85CBAD21E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dirty="0"/>
              <a:t>41,44</a:t>
            </a:r>
            <a:r>
              <a:rPr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ROLMATRAS EMMA HYBRID 200X200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>
                <a:latin typeface="Arial MT"/>
                <a:cs typeface="Arial MT"/>
              </a:rPr>
              <a:t>EMAHE200200AAA </a:t>
            </a:r>
            <a:endParaRPr lang="pt-BR" sz="9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spc="-10" dirty="0">
                <a:latin typeface="Arial MT"/>
                <a:cs typeface="Arial MT"/>
              </a:rPr>
              <a:t>                                                                                            45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45</a:t>
            </a:r>
            <a:r>
              <a:rPr sz="900" spc="-10" dirty="0">
                <a:latin typeface="Arial MT"/>
                <a:cs typeface="Arial MT"/>
              </a:rPr>
              <a:t>x110</a:t>
            </a:r>
            <a:endParaRPr sz="9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41,44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16</cp:revision>
  <dcterms:created xsi:type="dcterms:W3CDTF">2024-01-03T14:49:35Z</dcterms:created>
  <dcterms:modified xsi:type="dcterms:W3CDTF">2024-05-27T10:12:46Z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